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handoutMasterIdLst>
    <p:handoutMasterId r:id="rId28"/>
  </p:handoutMasterIdLst>
  <p:sldIdLst>
    <p:sldId id="338" r:id="rId2"/>
    <p:sldId id="366" r:id="rId3"/>
    <p:sldId id="367" r:id="rId4"/>
    <p:sldId id="368" r:id="rId5"/>
    <p:sldId id="369" r:id="rId6"/>
    <p:sldId id="370" r:id="rId7"/>
    <p:sldId id="385" r:id="rId8"/>
    <p:sldId id="372" r:id="rId9"/>
    <p:sldId id="375" r:id="rId10"/>
    <p:sldId id="376" r:id="rId11"/>
    <p:sldId id="377" r:id="rId12"/>
    <p:sldId id="378" r:id="rId13"/>
    <p:sldId id="379" r:id="rId14"/>
    <p:sldId id="371" r:id="rId15"/>
    <p:sldId id="331" r:id="rId16"/>
    <p:sldId id="373" r:id="rId17"/>
    <p:sldId id="374" r:id="rId18"/>
    <p:sldId id="380" r:id="rId19"/>
    <p:sldId id="381" r:id="rId20"/>
    <p:sldId id="382" r:id="rId21"/>
    <p:sldId id="384" r:id="rId22"/>
    <p:sldId id="357" r:id="rId23"/>
    <p:sldId id="279" r:id="rId24"/>
    <p:sldId id="328" r:id="rId25"/>
    <p:sldId id="336" r:id="rId26"/>
  </p:sldIdLst>
  <p:sldSz cx="9144000" cy="6858000" type="screen4x3"/>
  <p:notesSz cx="7010400" cy="9296400"/>
  <p:custDataLst>
    <p:tags r:id="rId29"/>
  </p:custDataLst>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E0000"/>
    <a:srgbClr val="FF0000"/>
    <a:srgbClr val="990033"/>
    <a:srgbClr val="0DF1CB"/>
    <a:srgbClr val="FFCC00"/>
    <a:srgbClr val="11F39D"/>
    <a:srgbClr val="00CC00"/>
    <a:srgbClr val="0033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629" autoAdjust="0"/>
    <p:restoredTop sz="94454" autoAdjust="0"/>
  </p:normalViewPr>
  <p:slideViewPr>
    <p:cSldViewPr snapToGrid="0">
      <p:cViewPr varScale="1">
        <p:scale>
          <a:sx n="67" d="100"/>
          <a:sy n="67" d="100"/>
        </p:scale>
        <p:origin x="1296" y="44"/>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546"/>
    </p:cViewPr>
  </p:sorterViewPr>
  <p:notesViewPr>
    <p:cSldViewPr snapToGrid="0">
      <p:cViewPr varScale="1">
        <p:scale>
          <a:sx n="70" d="100"/>
          <a:sy n="70" d="100"/>
        </p:scale>
        <p:origin x="-2676" y="-102"/>
      </p:cViewPr>
      <p:guideLst>
        <p:guide orient="horz" pos="2928"/>
        <p:guide pos="2208"/>
      </p:guideLst>
    </p:cSldViewPr>
  </p:notesViewPr>
  <p:gridSpacing cx="38405" cy="38405"/>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gs" Target="tags/tag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D7FB66D9-A915-49A8-A4B9-215AFB62372E}"/>
              </a:ext>
            </a:extLst>
          </p:cNvPr>
          <p:cNvSpPr>
            <a:spLocks noGrp="1"/>
          </p:cNvSpPr>
          <p:nvPr>
            <p:ph type="hdr" sz="quarter"/>
          </p:nvPr>
        </p:nvSpPr>
        <p:spPr>
          <a:xfrm>
            <a:off x="0" y="0"/>
            <a:ext cx="3038475" cy="465138"/>
          </a:xfrm>
          <a:prstGeom prst="rect">
            <a:avLst/>
          </a:prstGeom>
        </p:spPr>
        <p:txBody>
          <a:bodyPr vert="horz" lIns="93177" tIns="46589" rIns="93177" bIns="46589" rtlCol="0"/>
          <a:lstStyle>
            <a:lvl1pPr algn="l" eaLnBrk="1" hangingPunct="1">
              <a:defRPr sz="1200">
                <a:latin typeface="Arial" charset="0"/>
              </a:defRPr>
            </a:lvl1pPr>
          </a:lstStyle>
          <a:p>
            <a:pPr>
              <a:defRPr/>
            </a:pPr>
            <a:endParaRPr lang="en-US"/>
          </a:p>
        </p:txBody>
      </p:sp>
      <p:sp>
        <p:nvSpPr>
          <p:cNvPr id="3" name="Date Placeholder 2">
            <a:extLst>
              <a:ext uri="{FF2B5EF4-FFF2-40B4-BE49-F238E27FC236}">
                <a16:creationId xmlns:a16="http://schemas.microsoft.com/office/drawing/2014/main" id="{4A32A2D8-9252-4F19-B990-9BF0F9A42111}"/>
              </a:ext>
            </a:extLst>
          </p:cNvPr>
          <p:cNvSpPr>
            <a:spLocks noGrp="1"/>
          </p:cNvSpPr>
          <p:nvPr>
            <p:ph type="dt" sz="quarter" idx="1"/>
          </p:nvPr>
        </p:nvSpPr>
        <p:spPr>
          <a:xfrm>
            <a:off x="3970338" y="0"/>
            <a:ext cx="3038475" cy="465138"/>
          </a:xfrm>
          <a:prstGeom prst="rect">
            <a:avLst/>
          </a:prstGeom>
        </p:spPr>
        <p:txBody>
          <a:bodyPr vert="horz" lIns="93177" tIns="46589" rIns="93177" bIns="46589" rtlCol="0"/>
          <a:lstStyle>
            <a:lvl1pPr algn="r" eaLnBrk="1" hangingPunct="1">
              <a:defRPr sz="1200">
                <a:latin typeface="Arial" charset="0"/>
              </a:defRPr>
            </a:lvl1pPr>
          </a:lstStyle>
          <a:p>
            <a:pPr>
              <a:defRPr/>
            </a:pPr>
            <a:fld id="{E4C9B903-2828-4D5B-A9F3-A465F8465711}" type="datetimeFigureOut">
              <a:rPr lang="en-US"/>
              <a:pPr>
                <a:defRPr/>
              </a:pPr>
              <a:t>8/1/2023</a:t>
            </a:fld>
            <a:endParaRPr lang="en-US"/>
          </a:p>
        </p:txBody>
      </p:sp>
      <p:sp>
        <p:nvSpPr>
          <p:cNvPr id="4" name="Footer Placeholder 3">
            <a:extLst>
              <a:ext uri="{FF2B5EF4-FFF2-40B4-BE49-F238E27FC236}">
                <a16:creationId xmlns:a16="http://schemas.microsoft.com/office/drawing/2014/main" id="{4392F789-3ADC-4D28-ACBB-7CFC58539342}"/>
              </a:ext>
            </a:extLst>
          </p:cNvPr>
          <p:cNvSpPr>
            <a:spLocks noGrp="1"/>
          </p:cNvSpPr>
          <p:nvPr>
            <p:ph type="ftr" sz="quarter" idx="2"/>
          </p:nvPr>
        </p:nvSpPr>
        <p:spPr>
          <a:xfrm>
            <a:off x="0" y="8829675"/>
            <a:ext cx="3038475" cy="465138"/>
          </a:xfrm>
          <a:prstGeom prst="rect">
            <a:avLst/>
          </a:prstGeom>
        </p:spPr>
        <p:txBody>
          <a:bodyPr vert="horz" lIns="93177" tIns="46589" rIns="93177" bIns="46589" rtlCol="0" anchor="b"/>
          <a:lstStyle>
            <a:lvl1pPr algn="l" eaLnBrk="1" hangingPunct="1">
              <a:defRPr sz="1200">
                <a:latin typeface="Arial" charset="0"/>
              </a:defRPr>
            </a:lvl1pPr>
          </a:lstStyle>
          <a:p>
            <a:pPr>
              <a:defRPr/>
            </a:pPr>
            <a:endParaRPr lang="en-US"/>
          </a:p>
        </p:txBody>
      </p:sp>
      <p:sp>
        <p:nvSpPr>
          <p:cNvPr id="5" name="Slide Number Placeholder 4">
            <a:extLst>
              <a:ext uri="{FF2B5EF4-FFF2-40B4-BE49-F238E27FC236}">
                <a16:creationId xmlns:a16="http://schemas.microsoft.com/office/drawing/2014/main" id="{9169F1D5-8958-4675-9CC9-AA630502C78C}"/>
              </a:ext>
            </a:extLst>
          </p:cNvPr>
          <p:cNvSpPr>
            <a:spLocks noGrp="1"/>
          </p:cNvSpPr>
          <p:nvPr>
            <p:ph type="sldNum" sz="quarter" idx="3"/>
          </p:nvPr>
        </p:nvSpPr>
        <p:spPr>
          <a:xfrm>
            <a:off x="3970338" y="8829675"/>
            <a:ext cx="3038475" cy="465138"/>
          </a:xfrm>
          <a:prstGeom prst="rect">
            <a:avLst/>
          </a:prstGeom>
        </p:spPr>
        <p:txBody>
          <a:bodyPr vert="horz" wrap="square" lIns="93177" tIns="46589" rIns="93177" bIns="46589" numCol="1" anchor="b" anchorCtr="0" compatLnSpc="1">
            <a:prstTxWarp prst="textNoShape">
              <a:avLst/>
            </a:prstTxWarp>
          </a:bodyPr>
          <a:lstStyle>
            <a:lvl1pPr algn="r" eaLnBrk="1" hangingPunct="1">
              <a:defRPr sz="1200"/>
            </a:lvl1pPr>
          </a:lstStyle>
          <a:p>
            <a:pPr>
              <a:defRPr/>
            </a:pPr>
            <a:fld id="{48656228-EFF9-46BD-805A-45987FF4AFAB}" type="slidenum">
              <a:rPr lang="en-US" altLang="en-US"/>
              <a:pPr>
                <a:defRPr/>
              </a:pPr>
              <a:t>‹#›</a:t>
            </a:fld>
            <a:endParaRPr lang="en-US"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9154" name="Rectangle 2">
            <a:extLst>
              <a:ext uri="{FF2B5EF4-FFF2-40B4-BE49-F238E27FC236}">
                <a16:creationId xmlns:a16="http://schemas.microsoft.com/office/drawing/2014/main" id="{27368B4D-93FF-42CD-9512-4ADAAC9DEF5A}"/>
              </a:ext>
            </a:extLst>
          </p:cNvPr>
          <p:cNvSpPr>
            <a:spLocks noGrp="1" noChangeArrowheads="1"/>
          </p:cNvSpPr>
          <p:nvPr>
            <p:ph type="hdr" sz="quarter"/>
          </p:nvPr>
        </p:nvSpPr>
        <p:spPr bwMode="auto">
          <a:xfrm>
            <a:off x="0" y="0"/>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algn="l" eaLnBrk="1" hangingPunct="1">
              <a:defRPr sz="1200">
                <a:latin typeface="Arial" charset="0"/>
              </a:defRPr>
            </a:lvl1pPr>
          </a:lstStyle>
          <a:p>
            <a:pPr>
              <a:defRPr/>
            </a:pPr>
            <a:endParaRPr lang="en-US"/>
          </a:p>
        </p:txBody>
      </p:sp>
      <p:sp>
        <p:nvSpPr>
          <p:cNvPr id="49155" name="Rectangle 3">
            <a:extLst>
              <a:ext uri="{FF2B5EF4-FFF2-40B4-BE49-F238E27FC236}">
                <a16:creationId xmlns:a16="http://schemas.microsoft.com/office/drawing/2014/main" id="{1262DD72-CB04-499D-B768-D29998C67FA8}"/>
              </a:ext>
            </a:extLst>
          </p:cNvPr>
          <p:cNvSpPr>
            <a:spLocks noGrp="1" noChangeArrowheads="1"/>
          </p:cNvSpPr>
          <p:nvPr>
            <p:ph type="dt" idx="1"/>
          </p:nvPr>
        </p:nvSpPr>
        <p:spPr bwMode="auto">
          <a:xfrm>
            <a:off x="3970338" y="0"/>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2052" name="Rectangle 4">
            <a:extLst>
              <a:ext uri="{FF2B5EF4-FFF2-40B4-BE49-F238E27FC236}">
                <a16:creationId xmlns:a16="http://schemas.microsoft.com/office/drawing/2014/main" id="{A26121A0-14F8-4AF3-84FF-91FACAC0A388}"/>
              </a:ext>
            </a:extLst>
          </p:cNvPr>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9157" name="Rectangle 5">
            <a:extLst>
              <a:ext uri="{FF2B5EF4-FFF2-40B4-BE49-F238E27FC236}">
                <a16:creationId xmlns:a16="http://schemas.microsoft.com/office/drawing/2014/main" id="{427328A7-F740-4A30-8F63-7EDCA80FE482}"/>
              </a:ext>
            </a:extLst>
          </p:cNvPr>
          <p:cNvSpPr>
            <a:spLocks noGrp="1" noChangeArrowheads="1"/>
          </p:cNvSpPr>
          <p:nvPr>
            <p:ph type="body" sz="quarter" idx="3"/>
          </p:nvPr>
        </p:nvSpPr>
        <p:spPr bwMode="auto">
          <a:xfrm>
            <a:off x="701675" y="4416425"/>
            <a:ext cx="5607050" cy="4183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9158" name="Rectangle 6">
            <a:extLst>
              <a:ext uri="{FF2B5EF4-FFF2-40B4-BE49-F238E27FC236}">
                <a16:creationId xmlns:a16="http://schemas.microsoft.com/office/drawing/2014/main" id="{63CF8F98-53E8-42AB-9FF8-F2A8BAC85512}"/>
              </a:ext>
            </a:extLst>
          </p:cNvPr>
          <p:cNvSpPr>
            <a:spLocks noGrp="1" noChangeArrowheads="1"/>
          </p:cNvSpPr>
          <p:nvPr>
            <p:ph type="ftr" sz="quarter" idx="4"/>
          </p:nvPr>
        </p:nvSpPr>
        <p:spPr bwMode="auto">
          <a:xfrm>
            <a:off x="0" y="8829675"/>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algn="l" eaLnBrk="1" hangingPunct="1">
              <a:defRPr sz="1200">
                <a:latin typeface="Arial" charset="0"/>
              </a:defRPr>
            </a:lvl1pPr>
          </a:lstStyle>
          <a:p>
            <a:pPr>
              <a:defRPr/>
            </a:pPr>
            <a:endParaRPr lang="en-US"/>
          </a:p>
        </p:txBody>
      </p:sp>
      <p:sp>
        <p:nvSpPr>
          <p:cNvPr id="49159" name="Rectangle 7">
            <a:extLst>
              <a:ext uri="{FF2B5EF4-FFF2-40B4-BE49-F238E27FC236}">
                <a16:creationId xmlns:a16="http://schemas.microsoft.com/office/drawing/2014/main" id="{C18D617F-53E4-457B-9074-A19FC21ECE67}"/>
              </a:ext>
            </a:extLst>
          </p:cNvPr>
          <p:cNvSpPr>
            <a:spLocks noGrp="1" noChangeArrowheads="1"/>
          </p:cNvSpPr>
          <p:nvPr>
            <p:ph type="sldNum" sz="quarter" idx="5"/>
          </p:nvPr>
        </p:nvSpPr>
        <p:spPr bwMode="auto">
          <a:xfrm>
            <a:off x="3970338" y="8829675"/>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algn="r" eaLnBrk="1" hangingPunct="1">
              <a:defRPr sz="1200"/>
            </a:lvl1pPr>
          </a:lstStyle>
          <a:p>
            <a:pPr>
              <a:defRPr/>
            </a:pPr>
            <a:fld id="{C895C503-CB14-4525-989F-9B03947A6C8A}"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a:extLst>
              <a:ext uri="{FF2B5EF4-FFF2-40B4-BE49-F238E27FC236}">
                <a16:creationId xmlns:a16="http://schemas.microsoft.com/office/drawing/2014/main" id="{2451CD4A-41F3-4A47-86D9-BCDCD7279BE9}"/>
              </a:ext>
            </a:extLst>
          </p:cNvPr>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32C7A1E3-44C5-4A9C-AA40-DB03099CAB92}" type="slidenum">
              <a:rPr lang="en-US" altLang="en-US" smtClean="0"/>
              <a:pPr>
                <a:spcBef>
                  <a:spcPct val="0"/>
                </a:spcBef>
              </a:pPr>
              <a:t>1</a:t>
            </a:fld>
            <a:endParaRPr lang="en-US" altLang="en-US"/>
          </a:p>
        </p:txBody>
      </p:sp>
      <p:sp>
        <p:nvSpPr>
          <p:cNvPr id="5123" name="Rectangle 2">
            <a:extLst>
              <a:ext uri="{FF2B5EF4-FFF2-40B4-BE49-F238E27FC236}">
                <a16:creationId xmlns:a16="http://schemas.microsoft.com/office/drawing/2014/main" id="{2A5C7FEF-94D4-4C73-8916-D2AADB246A03}"/>
              </a:ext>
            </a:extLst>
          </p:cNvPr>
          <p:cNvSpPr>
            <a:spLocks noGrp="1" noRot="1" noChangeAspect="1" noChangeArrowheads="1" noTextEdit="1"/>
          </p:cNvSpPr>
          <p:nvPr>
            <p:ph type="sldImg"/>
          </p:nvPr>
        </p:nvSpPr>
        <p:spPr>
          <a:ln/>
        </p:spPr>
      </p:sp>
      <p:sp>
        <p:nvSpPr>
          <p:cNvPr id="5124" name="Rectangle 3">
            <a:extLst>
              <a:ext uri="{FF2B5EF4-FFF2-40B4-BE49-F238E27FC236}">
                <a16:creationId xmlns:a16="http://schemas.microsoft.com/office/drawing/2014/main" id="{2A85D13F-4E61-43AF-9054-88C5874CCFBB}"/>
              </a:ext>
            </a:extLst>
          </p:cNvPr>
          <p:cNvSpPr>
            <a:spLocks noGrp="1" noChangeArrowheads="1"/>
          </p:cNvSpPr>
          <p:nvPr>
            <p:ph type="body" idx="1"/>
          </p:nvPr>
        </p:nvSpPr>
        <p:spPr>
          <a:noFill/>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a:extLst>
              <a:ext uri="{FF2B5EF4-FFF2-40B4-BE49-F238E27FC236}">
                <a16:creationId xmlns:a16="http://schemas.microsoft.com/office/drawing/2014/main" id="{229D9B2A-6660-4C38-AD82-52C371FDD5C8}"/>
              </a:ext>
            </a:extLst>
          </p:cNvPr>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7A5D72DD-4FF4-4B3F-9318-65D34D0AD02D}" type="slidenum">
              <a:rPr lang="en-US" altLang="en-US" smtClean="0"/>
              <a:pPr>
                <a:spcBef>
                  <a:spcPct val="0"/>
                </a:spcBef>
              </a:pPr>
              <a:t>10</a:t>
            </a:fld>
            <a:endParaRPr lang="en-US" altLang="en-US"/>
          </a:p>
        </p:txBody>
      </p:sp>
      <p:sp>
        <p:nvSpPr>
          <p:cNvPr id="12291" name="Rectangle 2">
            <a:extLst>
              <a:ext uri="{FF2B5EF4-FFF2-40B4-BE49-F238E27FC236}">
                <a16:creationId xmlns:a16="http://schemas.microsoft.com/office/drawing/2014/main" id="{565A37CA-D78C-4A6D-9312-054E28D0E38D}"/>
              </a:ext>
            </a:extLst>
          </p:cNvPr>
          <p:cNvSpPr>
            <a:spLocks noGrp="1" noRot="1" noChangeAspect="1" noChangeArrowheads="1" noTextEdit="1"/>
          </p:cNvSpPr>
          <p:nvPr>
            <p:ph type="sldImg"/>
          </p:nvPr>
        </p:nvSpPr>
        <p:spPr>
          <a:ln/>
        </p:spPr>
      </p:sp>
      <p:sp>
        <p:nvSpPr>
          <p:cNvPr id="12292" name="Rectangle 3">
            <a:extLst>
              <a:ext uri="{FF2B5EF4-FFF2-40B4-BE49-F238E27FC236}">
                <a16:creationId xmlns:a16="http://schemas.microsoft.com/office/drawing/2014/main" id="{2BEF8002-834D-4247-ABF3-8D4C6D189D24}"/>
              </a:ext>
            </a:extLst>
          </p:cNvPr>
          <p:cNvSpPr>
            <a:spLocks noGrp="1" noChangeArrowheads="1"/>
          </p:cNvSpPr>
          <p:nvPr>
            <p:ph type="body" idx="1"/>
          </p:nvPr>
        </p:nvSpPr>
        <p:spPr>
          <a:noFill/>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a:extLst>
              <a:ext uri="{FF2B5EF4-FFF2-40B4-BE49-F238E27FC236}">
                <a16:creationId xmlns:a16="http://schemas.microsoft.com/office/drawing/2014/main" id="{0106EA36-B379-4830-BF5E-A8D387130DDA}"/>
              </a:ext>
            </a:extLst>
          </p:cNvPr>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65EA42C9-FA83-4A4A-BF32-13CC47C4A4FD}" type="slidenum">
              <a:rPr lang="en-US" altLang="en-US" smtClean="0"/>
              <a:pPr>
                <a:spcBef>
                  <a:spcPct val="0"/>
                </a:spcBef>
              </a:pPr>
              <a:t>11</a:t>
            </a:fld>
            <a:endParaRPr lang="en-US" altLang="en-US"/>
          </a:p>
        </p:txBody>
      </p:sp>
      <p:sp>
        <p:nvSpPr>
          <p:cNvPr id="14339" name="Rectangle 2">
            <a:extLst>
              <a:ext uri="{FF2B5EF4-FFF2-40B4-BE49-F238E27FC236}">
                <a16:creationId xmlns:a16="http://schemas.microsoft.com/office/drawing/2014/main" id="{472786E1-EFFC-4061-995E-463D45B7A27A}"/>
              </a:ext>
            </a:extLst>
          </p:cNvPr>
          <p:cNvSpPr>
            <a:spLocks noGrp="1" noRot="1" noChangeAspect="1" noChangeArrowheads="1" noTextEdit="1"/>
          </p:cNvSpPr>
          <p:nvPr>
            <p:ph type="sldImg"/>
          </p:nvPr>
        </p:nvSpPr>
        <p:spPr>
          <a:ln/>
        </p:spPr>
      </p:sp>
      <p:sp>
        <p:nvSpPr>
          <p:cNvPr id="14340" name="Rectangle 3">
            <a:extLst>
              <a:ext uri="{FF2B5EF4-FFF2-40B4-BE49-F238E27FC236}">
                <a16:creationId xmlns:a16="http://schemas.microsoft.com/office/drawing/2014/main" id="{427F0D7C-6505-46D1-9737-AAA578151B6A}"/>
              </a:ext>
            </a:extLst>
          </p:cNvPr>
          <p:cNvSpPr>
            <a:spLocks noGrp="1" noChangeArrowheads="1"/>
          </p:cNvSpPr>
          <p:nvPr>
            <p:ph type="body" idx="1"/>
          </p:nvPr>
        </p:nvSpPr>
        <p:spPr>
          <a:noFill/>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a:extLst>
              <a:ext uri="{FF2B5EF4-FFF2-40B4-BE49-F238E27FC236}">
                <a16:creationId xmlns:a16="http://schemas.microsoft.com/office/drawing/2014/main" id="{0EA4DEBC-7C1A-49A9-83AA-B39EF782DAB7}"/>
              </a:ext>
            </a:extLst>
          </p:cNvPr>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D5CD6031-A9DB-4C49-B433-505A3FCEF7A0}" type="slidenum">
              <a:rPr lang="en-US" altLang="en-US" smtClean="0"/>
              <a:pPr>
                <a:spcBef>
                  <a:spcPct val="0"/>
                </a:spcBef>
              </a:pPr>
              <a:t>12</a:t>
            </a:fld>
            <a:endParaRPr lang="en-US" altLang="en-US"/>
          </a:p>
        </p:txBody>
      </p:sp>
      <p:sp>
        <p:nvSpPr>
          <p:cNvPr id="16387" name="Rectangle 2">
            <a:extLst>
              <a:ext uri="{FF2B5EF4-FFF2-40B4-BE49-F238E27FC236}">
                <a16:creationId xmlns:a16="http://schemas.microsoft.com/office/drawing/2014/main" id="{C8B37726-4D01-4CFB-8AD4-1640C6ADA931}"/>
              </a:ext>
            </a:extLst>
          </p:cNvPr>
          <p:cNvSpPr>
            <a:spLocks noGrp="1" noRot="1" noChangeAspect="1" noChangeArrowheads="1" noTextEdit="1"/>
          </p:cNvSpPr>
          <p:nvPr>
            <p:ph type="sldImg"/>
          </p:nvPr>
        </p:nvSpPr>
        <p:spPr>
          <a:ln/>
        </p:spPr>
      </p:sp>
      <p:sp>
        <p:nvSpPr>
          <p:cNvPr id="16388" name="Rectangle 3">
            <a:extLst>
              <a:ext uri="{FF2B5EF4-FFF2-40B4-BE49-F238E27FC236}">
                <a16:creationId xmlns:a16="http://schemas.microsoft.com/office/drawing/2014/main" id="{1A4B6DEB-73A4-4E7E-A222-8E92C9DD3E83}"/>
              </a:ext>
            </a:extLst>
          </p:cNvPr>
          <p:cNvSpPr>
            <a:spLocks noGrp="1" noChangeArrowheads="1"/>
          </p:cNvSpPr>
          <p:nvPr>
            <p:ph type="body" idx="1"/>
          </p:nvPr>
        </p:nvSpPr>
        <p:spPr>
          <a:noFill/>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a:extLst>
              <a:ext uri="{FF2B5EF4-FFF2-40B4-BE49-F238E27FC236}">
                <a16:creationId xmlns:a16="http://schemas.microsoft.com/office/drawing/2014/main" id="{05289527-9195-41DD-9A4D-74583B8D0152}"/>
              </a:ext>
            </a:extLst>
          </p:cNvPr>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A8B810A9-1AFD-4FA0-986D-73690579F6D8}" type="slidenum">
              <a:rPr lang="en-US" altLang="en-US" smtClean="0"/>
              <a:pPr>
                <a:spcBef>
                  <a:spcPct val="0"/>
                </a:spcBef>
              </a:pPr>
              <a:t>13</a:t>
            </a:fld>
            <a:endParaRPr lang="en-US" altLang="en-US"/>
          </a:p>
        </p:txBody>
      </p:sp>
      <p:sp>
        <p:nvSpPr>
          <p:cNvPr id="18435" name="Rectangle 2">
            <a:extLst>
              <a:ext uri="{FF2B5EF4-FFF2-40B4-BE49-F238E27FC236}">
                <a16:creationId xmlns:a16="http://schemas.microsoft.com/office/drawing/2014/main" id="{030382A8-DF0C-4B9A-A859-40108758718B}"/>
              </a:ext>
            </a:extLst>
          </p:cNvPr>
          <p:cNvSpPr>
            <a:spLocks noGrp="1" noRot="1" noChangeAspect="1" noChangeArrowheads="1" noTextEdit="1"/>
          </p:cNvSpPr>
          <p:nvPr>
            <p:ph type="sldImg"/>
          </p:nvPr>
        </p:nvSpPr>
        <p:spPr>
          <a:ln/>
        </p:spPr>
      </p:sp>
      <p:sp>
        <p:nvSpPr>
          <p:cNvPr id="18436" name="Rectangle 3">
            <a:extLst>
              <a:ext uri="{FF2B5EF4-FFF2-40B4-BE49-F238E27FC236}">
                <a16:creationId xmlns:a16="http://schemas.microsoft.com/office/drawing/2014/main" id="{630E92ED-76AF-4CE4-A88D-A9697AF73550}"/>
              </a:ext>
            </a:extLst>
          </p:cNvPr>
          <p:cNvSpPr>
            <a:spLocks noGrp="1" noChangeArrowheads="1"/>
          </p:cNvSpPr>
          <p:nvPr>
            <p:ph type="body" idx="1"/>
          </p:nvPr>
        </p:nvSpPr>
        <p:spPr>
          <a:noFill/>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a:extLst>
              <a:ext uri="{FF2B5EF4-FFF2-40B4-BE49-F238E27FC236}">
                <a16:creationId xmlns:a16="http://schemas.microsoft.com/office/drawing/2014/main" id="{E1910CD2-60CB-4F45-80D9-50D4068890EE}"/>
              </a:ext>
            </a:extLst>
          </p:cNvPr>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154E774F-68EE-4351-8990-6126219E2D3F}" type="slidenum">
              <a:rPr lang="en-US" altLang="en-US" smtClean="0"/>
              <a:pPr>
                <a:spcBef>
                  <a:spcPct val="0"/>
                </a:spcBef>
              </a:pPr>
              <a:t>14</a:t>
            </a:fld>
            <a:endParaRPr lang="en-US" altLang="en-US"/>
          </a:p>
        </p:txBody>
      </p:sp>
      <p:sp>
        <p:nvSpPr>
          <p:cNvPr id="61443" name="Rectangle 2">
            <a:extLst>
              <a:ext uri="{FF2B5EF4-FFF2-40B4-BE49-F238E27FC236}">
                <a16:creationId xmlns:a16="http://schemas.microsoft.com/office/drawing/2014/main" id="{52C1C259-A842-41F4-B5D7-CCDAC3F66D8B}"/>
              </a:ext>
            </a:extLst>
          </p:cNvPr>
          <p:cNvSpPr>
            <a:spLocks noGrp="1" noRot="1" noChangeAspect="1" noChangeArrowheads="1" noTextEdit="1"/>
          </p:cNvSpPr>
          <p:nvPr>
            <p:ph type="sldImg"/>
          </p:nvPr>
        </p:nvSpPr>
        <p:spPr>
          <a:ln/>
        </p:spPr>
      </p:sp>
      <p:sp>
        <p:nvSpPr>
          <p:cNvPr id="61444" name="Rectangle 3">
            <a:extLst>
              <a:ext uri="{FF2B5EF4-FFF2-40B4-BE49-F238E27FC236}">
                <a16:creationId xmlns:a16="http://schemas.microsoft.com/office/drawing/2014/main" id="{D73BD84E-4599-4F06-9BB3-827A407C29F8}"/>
              </a:ext>
            </a:extLst>
          </p:cNvPr>
          <p:cNvSpPr>
            <a:spLocks noGrp="1" noChangeArrowheads="1"/>
          </p:cNvSpPr>
          <p:nvPr>
            <p:ph type="body" idx="1"/>
          </p:nvPr>
        </p:nvSpPr>
        <p:spPr>
          <a:noFill/>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a:extLst>
              <a:ext uri="{FF2B5EF4-FFF2-40B4-BE49-F238E27FC236}">
                <a16:creationId xmlns:a16="http://schemas.microsoft.com/office/drawing/2014/main" id="{B075A27F-11BE-40CD-BBD1-8E74FD56A4BB}"/>
              </a:ext>
            </a:extLst>
          </p:cNvPr>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91F23B85-B31F-4AEB-8C9A-20F6C128A0AB}" type="slidenum">
              <a:rPr lang="en-US" altLang="en-US" smtClean="0"/>
              <a:pPr>
                <a:spcBef>
                  <a:spcPct val="0"/>
                </a:spcBef>
              </a:pPr>
              <a:t>15</a:t>
            </a:fld>
            <a:endParaRPr lang="en-US" altLang="en-US"/>
          </a:p>
        </p:txBody>
      </p:sp>
      <p:sp>
        <p:nvSpPr>
          <p:cNvPr id="65539" name="Rectangle 2">
            <a:extLst>
              <a:ext uri="{FF2B5EF4-FFF2-40B4-BE49-F238E27FC236}">
                <a16:creationId xmlns:a16="http://schemas.microsoft.com/office/drawing/2014/main" id="{D403BBCC-4BC2-4DFD-8AB2-66EC80FFC31B}"/>
              </a:ext>
            </a:extLst>
          </p:cNvPr>
          <p:cNvSpPr>
            <a:spLocks noGrp="1" noRot="1" noChangeAspect="1" noChangeArrowheads="1" noTextEdit="1"/>
          </p:cNvSpPr>
          <p:nvPr>
            <p:ph type="sldImg"/>
          </p:nvPr>
        </p:nvSpPr>
        <p:spPr>
          <a:ln/>
        </p:spPr>
      </p:sp>
      <p:sp>
        <p:nvSpPr>
          <p:cNvPr id="65540" name="Rectangle 3">
            <a:extLst>
              <a:ext uri="{FF2B5EF4-FFF2-40B4-BE49-F238E27FC236}">
                <a16:creationId xmlns:a16="http://schemas.microsoft.com/office/drawing/2014/main" id="{7FDDF2C0-7175-4BD2-B7C2-86E31E51A736}"/>
              </a:ext>
            </a:extLst>
          </p:cNvPr>
          <p:cNvSpPr>
            <a:spLocks noGrp="1" noChangeArrowheads="1"/>
          </p:cNvSpPr>
          <p:nvPr>
            <p:ph type="body" idx="1"/>
          </p:nvPr>
        </p:nvSpPr>
        <p:spPr>
          <a:noFill/>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a:extLst>
              <a:ext uri="{FF2B5EF4-FFF2-40B4-BE49-F238E27FC236}">
                <a16:creationId xmlns:a16="http://schemas.microsoft.com/office/drawing/2014/main" id="{85454686-5E2A-4573-9B12-C0BD9E9657BA}"/>
              </a:ext>
            </a:extLst>
          </p:cNvPr>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1F7204FE-D7C0-4D4C-8698-4410B0CDFAC3}" type="slidenum">
              <a:rPr lang="en-US" altLang="en-US" smtClean="0"/>
              <a:pPr>
                <a:spcBef>
                  <a:spcPct val="0"/>
                </a:spcBef>
              </a:pPr>
              <a:t>16</a:t>
            </a:fld>
            <a:endParaRPr lang="en-US" altLang="en-US"/>
          </a:p>
        </p:txBody>
      </p:sp>
      <p:sp>
        <p:nvSpPr>
          <p:cNvPr id="67587" name="Rectangle 2">
            <a:extLst>
              <a:ext uri="{FF2B5EF4-FFF2-40B4-BE49-F238E27FC236}">
                <a16:creationId xmlns:a16="http://schemas.microsoft.com/office/drawing/2014/main" id="{CACEB906-6CA4-44C6-9253-B9E7A9BC1212}"/>
              </a:ext>
            </a:extLst>
          </p:cNvPr>
          <p:cNvSpPr>
            <a:spLocks noGrp="1" noRot="1" noChangeAspect="1" noChangeArrowheads="1" noTextEdit="1"/>
          </p:cNvSpPr>
          <p:nvPr>
            <p:ph type="sldImg"/>
          </p:nvPr>
        </p:nvSpPr>
        <p:spPr>
          <a:ln/>
        </p:spPr>
      </p:sp>
      <p:sp>
        <p:nvSpPr>
          <p:cNvPr id="67588" name="Rectangle 3">
            <a:extLst>
              <a:ext uri="{FF2B5EF4-FFF2-40B4-BE49-F238E27FC236}">
                <a16:creationId xmlns:a16="http://schemas.microsoft.com/office/drawing/2014/main" id="{E9D44836-B690-4A4A-A818-7A3D2C052294}"/>
              </a:ext>
            </a:extLst>
          </p:cNvPr>
          <p:cNvSpPr>
            <a:spLocks noGrp="1" noChangeArrowheads="1"/>
          </p:cNvSpPr>
          <p:nvPr>
            <p:ph type="body" idx="1"/>
          </p:nvPr>
        </p:nvSpPr>
        <p:spPr>
          <a:noFill/>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a:extLst>
              <a:ext uri="{FF2B5EF4-FFF2-40B4-BE49-F238E27FC236}">
                <a16:creationId xmlns:a16="http://schemas.microsoft.com/office/drawing/2014/main" id="{2F7CAAF4-0216-4851-A044-14FB7F51BF0E}"/>
              </a:ext>
            </a:extLst>
          </p:cNvPr>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E4BC8B13-C213-47A9-96DF-74D4D6F3807E}" type="slidenum">
              <a:rPr lang="en-US" altLang="en-US" smtClean="0"/>
              <a:pPr>
                <a:spcBef>
                  <a:spcPct val="0"/>
                </a:spcBef>
              </a:pPr>
              <a:t>17</a:t>
            </a:fld>
            <a:endParaRPr lang="en-US" altLang="en-US"/>
          </a:p>
        </p:txBody>
      </p:sp>
      <p:sp>
        <p:nvSpPr>
          <p:cNvPr id="73731" name="Rectangle 2">
            <a:extLst>
              <a:ext uri="{FF2B5EF4-FFF2-40B4-BE49-F238E27FC236}">
                <a16:creationId xmlns:a16="http://schemas.microsoft.com/office/drawing/2014/main" id="{D71A88F9-0616-4989-B3FA-8763F85A1E08}"/>
              </a:ext>
            </a:extLst>
          </p:cNvPr>
          <p:cNvSpPr>
            <a:spLocks noGrp="1" noRot="1" noChangeAspect="1" noChangeArrowheads="1" noTextEdit="1"/>
          </p:cNvSpPr>
          <p:nvPr>
            <p:ph type="sldImg"/>
          </p:nvPr>
        </p:nvSpPr>
        <p:spPr>
          <a:ln/>
        </p:spPr>
      </p:sp>
      <p:sp>
        <p:nvSpPr>
          <p:cNvPr id="73732" name="Rectangle 3">
            <a:extLst>
              <a:ext uri="{FF2B5EF4-FFF2-40B4-BE49-F238E27FC236}">
                <a16:creationId xmlns:a16="http://schemas.microsoft.com/office/drawing/2014/main" id="{B6539A1D-91B0-4613-89A2-290BDFB1EC62}"/>
              </a:ext>
            </a:extLst>
          </p:cNvPr>
          <p:cNvSpPr>
            <a:spLocks noGrp="1" noChangeArrowheads="1"/>
          </p:cNvSpPr>
          <p:nvPr>
            <p:ph type="body" idx="1"/>
          </p:nvPr>
        </p:nvSpPr>
        <p:spPr>
          <a:noFill/>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7">
            <a:extLst>
              <a:ext uri="{FF2B5EF4-FFF2-40B4-BE49-F238E27FC236}">
                <a16:creationId xmlns:a16="http://schemas.microsoft.com/office/drawing/2014/main" id="{504697F2-AC00-4E99-89CF-230C0640F302}"/>
              </a:ext>
            </a:extLst>
          </p:cNvPr>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8512D2E1-41A4-4F75-9B59-340305A424D7}" type="slidenum">
              <a:rPr lang="en-US" altLang="en-US" smtClean="0"/>
              <a:pPr>
                <a:spcBef>
                  <a:spcPct val="0"/>
                </a:spcBef>
              </a:pPr>
              <a:t>18</a:t>
            </a:fld>
            <a:endParaRPr lang="en-US" altLang="en-US"/>
          </a:p>
        </p:txBody>
      </p:sp>
      <p:sp>
        <p:nvSpPr>
          <p:cNvPr id="80899" name="Rectangle 2">
            <a:extLst>
              <a:ext uri="{FF2B5EF4-FFF2-40B4-BE49-F238E27FC236}">
                <a16:creationId xmlns:a16="http://schemas.microsoft.com/office/drawing/2014/main" id="{B988F9D4-418D-4AD1-81DB-07C26DF42DFE}"/>
              </a:ext>
            </a:extLst>
          </p:cNvPr>
          <p:cNvSpPr>
            <a:spLocks noGrp="1" noRot="1" noChangeAspect="1" noChangeArrowheads="1" noTextEdit="1"/>
          </p:cNvSpPr>
          <p:nvPr>
            <p:ph type="sldImg"/>
          </p:nvPr>
        </p:nvSpPr>
        <p:spPr>
          <a:ln/>
        </p:spPr>
      </p:sp>
      <p:sp>
        <p:nvSpPr>
          <p:cNvPr id="80900" name="Rectangle 3">
            <a:extLst>
              <a:ext uri="{FF2B5EF4-FFF2-40B4-BE49-F238E27FC236}">
                <a16:creationId xmlns:a16="http://schemas.microsoft.com/office/drawing/2014/main" id="{946B0D7C-265C-4A94-9B3E-0CD5DB1936E2}"/>
              </a:ext>
            </a:extLst>
          </p:cNvPr>
          <p:cNvSpPr>
            <a:spLocks noGrp="1" noChangeArrowheads="1"/>
          </p:cNvSpPr>
          <p:nvPr>
            <p:ph type="body" idx="1"/>
          </p:nvPr>
        </p:nvSpPr>
        <p:spPr>
          <a:noFill/>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7">
            <a:extLst>
              <a:ext uri="{FF2B5EF4-FFF2-40B4-BE49-F238E27FC236}">
                <a16:creationId xmlns:a16="http://schemas.microsoft.com/office/drawing/2014/main" id="{67F28725-FC8E-40F3-94A3-51488C9952B6}"/>
              </a:ext>
            </a:extLst>
          </p:cNvPr>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FEED55CB-6DEF-4F6E-A188-4FA94354F70C}" type="slidenum">
              <a:rPr lang="en-US" altLang="en-US" smtClean="0"/>
              <a:pPr>
                <a:spcBef>
                  <a:spcPct val="0"/>
                </a:spcBef>
              </a:pPr>
              <a:t>19</a:t>
            </a:fld>
            <a:endParaRPr lang="en-US" altLang="en-US"/>
          </a:p>
        </p:txBody>
      </p:sp>
      <p:sp>
        <p:nvSpPr>
          <p:cNvPr id="84995" name="Rectangle 2">
            <a:extLst>
              <a:ext uri="{FF2B5EF4-FFF2-40B4-BE49-F238E27FC236}">
                <a16:creationId xmlns:a16="http://schemas.microsoft.com/office/drawing/2014/main" id="{1DF2EE83-7354-4697-90D4-9A642B08BA51}"/>
              </a:ext>
            </a:extLst>
          </p:cNvPr>
          <p:cNvSpPr>
            <a:spLocks noGrp="1" noRot="1" noChangeAspect="1" noChangeArrowheads="1" noTextEdit="1"/>
          </p:cNvSpPr>
          <p:nvPr>
            <p:ph type="sldImg"/>
          </p:nvPr>
        </p:nvSpPr>
        <p:spPr>
          <a:ln/>
        </p:spPr>
      </p:sp>
      <p:sp>
        <p:nvSpPr>
          <p:cNvPr id="84996" name="Rectangle 3">
            <a:extLst>
              <a:ext uri="{FF2B5EF4-FFF2-40B4-BE49-F238E27FC236}">
                <a16:creationId xmlns:a16="http://schemas.microsoft.com/office/drawing/2014/main" id="{55C1D6AD-C7AA-4428-9490-D33CEBBECDA4}"/>
              </a:ext>
            </a:extLst>
          </p:cNvPr>
          <p:cNvSpPr>
            <a:spLocks noGrp="1" noChangeArrowheads="1"/>
          </p:cNvSpPr>
          <p:nvPr>
            <p:ph type="body" idx="1"/>
          </p:nvPr>
        </p:nvSpPr>
        <p:spPr>
          <a:noFill/>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a:extLst>
              <a:ext uri="{FF2B5EF4-FFF2-40B4-BE49-F238E27FC236}">
                <a16:creationId xmlns:a16="http://schemas.microsoft.com/office/drawing/2014/main" id="{33E5D02B-4474-479D-8AFA-074D94C88C24}"/>
              </a:ext>
            </a:extLst>
          </p:cNvPr>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E79079A8-9F0A-429C-B7E9-3D23563BEA9F}" type="slidenum">
              <a:rPr lang="en-US" altLang="en-US" smtClean="0"/>
              <a:pPr>
                <a:spcBef>
                  <a:spcPct val="0"/>
                </a:spcBef>
              </a:pPr>
              <a:t>2</a:t>
            </a:fld>
            <a:endParaRPr lang="en-US" altLang="en-US"/>
          </a:p>
        </p:txBody>
      </p:sp>
      <p:sp>
        <p:nvSpPr>
          <p:cNvPr id="31747" name="Rectangle 2">
            <a:extLst>
              <a:ext uri="{FF2B5EF4-FFF2-40B4-BE49-F238E27FC236}">
                <a16:creationId xmlns:a16="http://schemas.microsoft.com/office/drawing/2014/main" id="{3F912B0D-87D1-4418-91F6-50043C247728}"/>
              </a:ext>
            </a:extLst>
          </p:cNvPr>
          <p:cNvSpPr>
            <a:spLocks noGrp="1" noRot="1" noChangeAspect="1" noChangeArrowheads="1" noTextEdit="1"/>
          </p:cNvSpPr>
          <p:nvPr>
            <p:ph type="sldImg"/>
          </p:nvPr>
        </p:nvSpPr>
        <p:spPr>
          <a:ln/>
        </p:spPr>
      </p:sp>
      <p:sp>
        <p:nvSpPr>
          <p:cNvPr id="31748" name="Rectangle 3">
            <a:extLst>
              <a:ext uri="{FF2B5EF4-FFF2-40B4-BE49-F238E27FC236}">
                <a16:creationId xmlns:a16="http://schemas.microsoft.com/office/drawing/2014/main" id="{1401F4B4-8007-4B3C-8793-8B0F4E9CACC3}"/>
              </a:ext>
            </a:extLst>
          </p:cNvPr>
          <p:cNvSpPr>
            <a:spLocks noGrp="1" noChangeArrowheads="1"/>
          </p:cNvSpPr>
          <p:nvPr>
            <p:ph type="body" idx="1"/>
          </p:nvPr>
        </p:nvSpPr>
        <p:spPr>
          <a:noFill/>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7">
            <a:extLst>
              <a:ext uri="{FF2B5EF4-FFF2-40B4-BE49-F238E27FC236}">
                <a16:creationId xmlns:a16="http://schemas.microsoft.com/office/drawing/2014/main" id="{B49BFADE-FA0A-4D55-B1CE-DF6323900295}"/>
              </a:ext>
            </a:extLst>
          </p:cNvPr>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CB845931-A45E-4229-9405-E869EC781AE8}" type="slidenum">
              <a:rPr lang="en-US" altLang="en-US" smtClean="0"/>
              <a:pPr>
                <a:spcBef>
                  <a:spcPct val="0"/>
                </a:spcBef>
              </a:pPr>
              <a:t>20</a:t>
            </a:fld>
            <a:endParaRPr lang="en-US" altLang="en-US"/>
          </a:p>
        </p:txBody>
      </p:sp>
      <p:sp>
        <p:nvSpPr>
          <p:cNvPr id="91139" name="Rectangle 2">
            <a:extLst>
              <a:ext uri="{FF2B5EF4-FFF2-40B4-BE49-F238E27FC236}">
                <a16:creationId xmlns:a16="http://schemas.microsoft.com/office/drawing/2014/main" id="{8DFB060A-8F15-4407-A7AA-B78359224B1A}"/>
              </a:ext>
            </a:extLst>
          </p:cNvPr>
          <p:cNvSpPr>
            <a:spLocks noGrp="1" noRot="1" noChangeAspect="1" noChangeArrowheads="1" noTextEdit="1"/>
          </p:cNvSpPr>
          <p:nvPr>
            <p:ph type="sldImg"/>
          </p:nvPr>
        </p:nvSpPr>
        <p:spPr>
          <a:ln/>
        </p:spPr>
      </p:sp>
      <p:sp>
        <p:nvSpPr>
          <p:cNvPr id="91140" name="Rectangle 3">
            <a:extLst>
              <a:ext uri="{FF2B5EF4-FFF2-40B4-BE49-F238E27FC236}">
                <a16:creationId xmlns:a16="http://schemas.microsoft.com/office/drawing/2014/main" id="{0DDE6B2D-78DA-47CB-AD88-52F86804C99B}"/>
              </a:ext>
            </a:extLst>
          </p:cNvPr>
          <p:cNvSpPr>
            <a:spLocks noGrp="1" noChangeArrowheads="1"/>
          </p:cNvSpPr>
          <p:nvPr>
            <p:ph type="body" idx="1"/>
          </p:nvPr>
        </p:nvSpPr>
        <p:spPr>
          <a:noFill/>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7">
            <a:extLst>
              <a:ext uri="{FF2B5EF4-FFF2-40B4-BE49-F238E27FC236}">
                <a16:creationId xmlns:a16="http://schemas.microsoft.com/office/drawing/2014/main" id="{C6D1119C-9E6C-403D-9122-461DD60FEBA1}"/>
              </a:ext>
            </a:extLst>
          </p:cNvPr>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5EA51E70-9355-42B2-8FFE-F7CDC5E4F3EB}" type="slidenum">
              <a:rPr lang="en-US" altLang="en-US" smtClean="0">
                <a:solidFill>
                  <a:srgbClr val="000000"/>
                </a:solidFill>
              </a:rPr>
              <a:pPr>
                <a:spcBef>
                  <a:spcPct val="0"/>
                </a:spcBef>
              </a:pPr>
              <a:t>21</a:t>
            </a:fld>
            <a:endParaRPr lang="en-US" altLang="en-US">
              <a:solidFill>
                <a:srgbClr val="000000"/>
              </a:solidFill>
            </a:endParaRPr>
          </a:p>
        </p:txBody>
      </p:sp>
      <p:sp>
        <p:nvSpPr>
          <p:cNvPr id="95235" name="Rectangle 2">
            <a:extLst>
              <a:ext uri="{FF2B5EF4-FFF2-40B4-BE49-F238E27FC236}">
                <a16:creationId xmlns:a16="http://schemas.microsoft.com/office/drawing/2014/main" id="{8EBE2319-44F8-4B85-BEE0-5E1D1731E978}"/>
              </a:ext>
            </a:extLst>
          </p:cNvPr>
          <p:cNvSpPr>
            <a:spLocks noGrp="1" noRot="1" noChangeAspect="1" noChangeArrowheads="1" noTextEdit="1"/>
          </p:cNvSpPr>
          <p:nvPr>
            <p:ph type="sldImg"/>
          </p:nvPr>
        </p:nvSpPr>
        <p:spPr>
          <a:ln/>
        </p:spPr>
      </p:sp>
      <p:sp>
        <p:nvSpPr>
          <p:cNvPr id="95236" name="Rectangle 3">
            <a:extLst>
              <a:ext uri="{FF2B5EF4-FFF2-40B4-BE49-F238E27FC236}">
                <a16:creationId xmlns:a16="http://schemas.microsoft.com/office/drawing/2014/main" id="{B922151E-2342-481E-80E9-EDB14381DB48}"/>
              </a:ext>
            </a:extLst>
          </p:cNvPr>
          <p:cNvSpPr>
            <a:spLocks noGrp="1" noChangeArrowheads="1"/>
          </p:cNvSpPr>
          <p:nvPr>
            <p:ph type="body" idx="1"/>
          </p:nvPr>
        </p:nvSpPr>
        <p:spPr>
          <a:noFill/>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fld id="{C9E55A8A-8DA9-4DC8-BCF4-AB380AD07078}" type="slidenum">
              <a:rPr lang="en-US" altLang="en-US"/>
              <a:pPr eaLnBrk="1" hangingPunct="1"/>
              <a:t>22</a:t>
            </a:fld>
            <a:endParaRPr lang="en-US" altLang="en-US"/>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234975748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fld id="{0C313F60-5F93-4247-81C7-5C7FAD86D714}" type="slidenum">
              <a:rPr lang="en-US" altLang="en-US"/>
              <a:pPr eaLnBrk="1" hangingPunct="1"/>
              <a:t>23</a:t>
            </a:fld>
            <a:endParaRPr lang="en-US" altLang="en-US"/>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20970245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fld id="{B860732B-E531-46F0-BE46-CB66528CFCEC}" type="slidenum">
              <a:rPr lang="en-US" altLang="en-US"/>
              <a:pPr eaLnBrk="1" hangingPunct="1"/>
              <a:t>24</a:t>
            </a:fld>
            <a:endParaRPr lang="en-US" altLang="en-US"/>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53691828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fld id="{A8A914D6-7848-4904-89D9-2A2C04925CA0}" type="slidenum">
              <a:rPr lang="en-US" altLang="en-US"/>
              <a:pPr eaLnBrk="1" hangingPunct="1"/>
              <a:t>25</a:t>
            </a:fld>
            <a:endParaRPr lang="en-US" altLang="en-US"/>
          </a:p>
        </p:txBody>
      </p:sp>
      <p:sp>
        <p:nvSpPr>
          <p:cNvPr id="53251" name="Rectangle 2"/>
          <p:cNvSpPr>
            <a:spLocks noGrp="1" noRot="1" noChangeAspect="1" noChangeArrowheads="1" noTextEdit="1"/>
          </p:cNvSpPr>
          <p:nvPr>
            <p:ph type="sldImg"/>
          </p:nvPr>
        </p:nvSpPr>
        <p:spPr>
          <a:ln/>
        </p:spPr>
      </p:sp>
      <p:sp>
        <p:nvSpPr>
          <p:cNvPr id="53252" name="Rectangle 3"/>
          <p:cNvSpPr>
            <a:spLocks noGrp="1" noChangeArrowheads="1"/>
          </p:cNvSpPr>
          <p:nvPr>
            <p:ph type="body" idx="1"/>
          </p:nvPr>
        </p:nvSpPr>
        <p:spPr>
          <a:noFill/>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7082631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a:extLst>
              <a:ext uri="{FF2B5EF4-FFF2-40B4-BE49-F238E27FC236}">
                <a16:creationId xmlns:a16="http://schemas.microsoft.com/office/drawing/2014/main" id="{2220B161-EE40-4D27-A9D0-745F1637FC3C}"/>
              </a:ext>
            </a:extLst>
          </p:cNvPr>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94DFA71C-0809-4616-A71F-C9A7FF00C102}" type="slidenum">
              <a:rPr lang="en-US" altLang="en-US" smtClean="0"/>
              <a:pPr>
                <a:spcBef>
                  <a:spcPct val="0"/>
                </a:spcBef>
              </a:pPr>
              <a:t>3</a:t>
            </a:fld>
            <a:endParaRPr lang="en-US" altLang="en-US"/>
          </a:p>
        </p:txBody>
      </p:sp>
      <p:sp>
        <p:nvSpPr>
          <p:cNvPr id="36867" name="Rectangle 2">
            <a:extLst>
              <a:ext uri="{FF2B5EF4-FFF2-40B4-BE49-F238E27FC236}">
                <a16:creationId xmlns:a16="http://schemas.microsoft.com/office/drawing/2014/main" id="{4BAF84F6-2307-4F67-9EF4-D85B385FD65A}"/>
              </a:ext>
            </a:extLst>
          </p:cNvPr>
          <p:cNvSpPr>
            <a:spLocks noGrp="1" noRot="1" noChangeAspect="1" noChangeArrowheads="1" noTextEdit="1"/>
          </p:cNvSpPr>
          <p:nvPr>
            <p:ph type="sldImg"/>
          </p:nvPr>
        </p:nvSpPr>
        <p:spPr>
          <a:ln/>
        </p:spPr>
      </p:sp>
      <p:sp>
        <p:nvSpPr>
          <p:cNvPr id="36868" name="Rectangle 3">
            <a:extLst>
              <a:ext uri="{FF2B5EF4-FFF2-40B4-BE49-F238E27FC236}">
                <a16:creationId xmlns:a16="http://schemas.microsoft.com/office/drawing/2014/main" id="{2AEC760B-60C8-4364-BF71-39E8D818AA66}"/>
              </a:ext>
            </a:extLst>
          </p:cNvPr>
          <p:cNvSpPr>
            <a:spLocks noGrp="1" noChangeArrowheads="1"/>
          </p:cNvSpPr>
          <p:nvPr>
            <p:ph type="body" idx="1"/>
          </p:nvPr>
        </p:nvSpPr>
        <p:spPr>
          <a:noFill/>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a:extLst>
              <a:ext uri="{FF2B5EF4-FFF2-40B4-BE49-F238E27FC236}">
                <a16:creationId xmlns:a16="http://schemas.microsoft.com/office/drawing/2014/main" id="{A65B2489-3EEA-4264-B402-0CD0563B8FF0}"/>
              </a:ext>
            </a:extLst>
          </p:cNvPr>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5A6CC14D-6644-44B6-A766-03D54D4639A8}" type="slidenum">
              <a:rPr lang="en-US" altLang="en-US" smtClean="0"/>
              <a:pPr>
                <a:spcBef>
                  <a:spcPct val="0"/>
                </a:spcBef>
              </a:pPr>
              <a:t>4</a:t>
            </a:fld>
            <a:endParaRPr lang="en-US" altLang="en-US"/>
          </a:p>
        </p:txBody>
      </p:sp>
      <p:sp>
        <p:nvSpPr>
          <p:cNvPr id="40963" name="Rectangle 2">
            <a:extLst>
              <a:ext uri="{FF2B5EF4-FFF2-40B4-BE49-F238E27FC236}">
                <a16:creationId xmlns:a16="http://schemas.microsoft.com/office/drawing/2014/main" id="{18311AA1-6959-43EB-B4A6-D7E22551F985}"/>
              </a:ext>
            </a:extLst>
          </p:cNvPr>
          <p:cNvSpPr>
            <a:spLocks noGrp="1" noRot="1" noChangeAspect="1" noChangeArrowheads="1" noTextEdit="1"/>
          </p:cNvSpPr>
          <p:nvPr>
            <p:ph type="sldImg"/>
          </p:nvPr>
        </p:nvSpPr>
        <p:spPr>
          <a:ln/>
        </p:spPr>
      </p:sp>
      <p:sp>
        <p:nvSpPr>
          <p:cNvPr id="40964" name="Rectangle 3">
            <a:extLst>
              <a:ext uri="{FF2B5EF4-FFF2-40B4-BE49-F238E27FC236}">
                <a16:creationId xmlns:a16="http://schemas.microsoft.com/office/drawing/2014/main" id="{EA0B14B5-0E0C-4CAE-A31E-A3EB2D8DEE99}"/>
              </a:ext>
            </a:extLst>
          </p:cNvPr>
          <p:cNvSpPr>
            <a:spLocks noGrp="1" noChangeArrowheads="1"/>
          </p:cNvSpPr>
          <p:nvPr>
            <p:ph type="body" idx="1"/>
          </p:nvPr>
        </p:nvSpPr>
        <p:spPr>
          <a:noFill/>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a:extLst>
              <a:ext uri="{FF2B5EF4-FFF2-40B4-BE49-F238E27FC236}">
                <a16:creationId xmlns:a16="http://schemas.microsoft.com/office/drawing/2014/main" id="{217988C1-F1BE-4292-8493-98DAAA942841}"/>
              </a:ext>
            </a:extLst>
          </p:cNvPr>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B69F367E-20BC-4B5E-8858-2119F150ACF6}" type="slidenum">
              <a:rPr lang="en-US" altLang="en-US" smtClean="0"/>
              <a:pPr>
                <a:spcBef>
                  <a:spcPct val="0"/>
                </a:spcBef>
              </a:pPr>
              <a:t>5</a:t>
            </a:fld>
            <a:endParaRPr lang="en-US" altLang="en-US"/>
          </a:p>
        </p:txBody>
      </p:sp>
      <p:sp>
        <p:nvSpPr>
          <p:cNvPr id="45059" name="Rectangle 2">
            <a:extLst>
              <a:ext uri="{FF2B5EF4-FFF2-40B4-BE49-F238E27FC236}">
                <a16:creationId xmlns:a16="http://schemas.microsoft.com/office/drawing/2014/main" id="{8C7E77F1-BC69-4760-BD4B-4FB35BF71EA1}"/>
              </a:ext>
            </a:extLst>
          </p:cNvPr>
          <p:cNvSpPr>
            <a:spLocks noGrp="1" noRot="1" noChangeAspect="1" noChangeArrowheads="1" noTextEdit="1"/>
          </p:cNvSpPr>
          <p:nvPr>
            <p:ph type="sldImg"/>
          </p:nvPr>
        </p:nvSpPr>
        <p:spPr>
          <a:ln/>
        </p:spPr>
      </p:sp>
      <p:sp>
        <p:nvSpPr>
          <p:cNvPr id="45060" name="Rectangle 3">
            <a:extLst>
              <a:ext uri="{FF2B5EF4-FFF2-40B4-BE49-F238E27FC236}">
                <a16:creationId xmlns:a16="http://schemas.microsoft.com/office/drawing/2014/main" id="{2C6744ED-89D6-49AB-BEEB-14173E917C14}"/>
              </a:ext>
            </a:extLst>
          </p:cNvPr>
          <p:cNvSpPr>
            <a:spLocks noGrp="1" noChangeArrowheads="1"/>
          </p:cNvSpPr>
          <p:nvPr>
            <p:ph type="body" idx="1"/>
          </p:nvPr>
        </p:nvSpPr>
        <p:spPr>
          <a:noFill/>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a:extLst>
              <a:ext uri="{FF2B5EF4-FFF2-40B4-BE49-F238E27FC236}">
                <a16:creationId xmlns:a16="http://schemas.microsoft.com/office/drawing/2014/main" id="{544384CD-7E0D-4B2F-9593-566D2731CA45}"/>
              </a:ext>
            </a:extLst>
          </p:cNvPr>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3B27D94E-DFBA-4DC8-9266-9E6DF042B9D1}" type="slidenum">
              <a:rPr lang="en-US" altLang="en-US" smtClean="0"/>
              <a:pPr>
                <a:spcBef>
                  <a:spcPct val="0"/>
                </a:spcBef>
              </a:pPr>
              <a:t>6</a:t>
            </a:fld>
            <a:endParaRPr lang="en-US" altLang="en-US"/>
          </a:p>
        </p:txBody>
      </p:sp>
      <p:sp>
        <p:nvSpPr>
          <p:cNvPr id="47107" name="Rectangle 2">
            <a:extLst>
              <a:ext uri="{FF2B5EF4-FFF2-40B4-BE49-F238E27FC236}">
                <a16:creationId xmlns:a16="http://schemas.microsoft.com/office/drawing/2014/main" id="{56B14F32-9FB9-43DA-A15F-608C0E2DB244}"/>
              </a:ext>
            </a:extLst>
          </p:cNvPr>
          <p:cNvSpPr>
            <a:spLocks noGrp="1" noRot="1" noChangeAspect="1" noChangeArrowheads="1" noTextEdit="1"/>
          </p:cNvSpPr>
          <p:nvPr>
            <p:ph type="sldImg"/>
          </p:nvPr>
        </p:nvSpPr>
        <p:spPr>
          <a:ln/>
        </p:spPr>
      </p:sp>
      <p:sp>
        <p:nvSpPr>
          <p:cNvPr id="47108" name="Rectangle 3">
            <a:extLst>
              <a:ext uri="{FF2B5EF4-FFF2-40B4-BE49-F238E27FC236}">
                <a16:creationId xmlns:a16="http://schemas.microsoft.com/office/drawing/2014/main" id="{AE069AFB-BDB1-402F-AE01-CA78E8E0C77F}"/>
              </a:ext>
            </a:extLst>
          </p:cNvPr>
          <p:cNvSpPr>
            <a:spLocks noGrp="1" noChangeArrowheads="1"/>
          </p:cNvSpPr>
          <p:nvPr>
            <p:ph type="body" idx="1"/>
          </p:nvPr>
        </p:nvSpPr>
        <p:spPr>
          <a:noFill/>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a:extLst>
              <a:ext uri="{FF2B5EF4-FFF2-40B4-BE49-F238E27FC236}">
                <a16:creationId xmlns:a16="http://schemas.microsoft.com/office/drawing/2014/main" id="{52E4ACB9-5285-40D3-BC6E-298DED8FECB1}"/>
              </a:ext>
            </a:extLst>
          </p:cNvPr>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0645A36A-3EFC-4A1C-9ECD-E348A60D48F6}" type="slidenum">
              <a:rPr lang="en-US" altLang="en-US" smtClean="0"/>
              <a:pPr>
                <a:spcBef>
                  <a:spcPct val="0"/>
                </a:spcBef>
              </a:pPr>
              <a:t>7</a:t>
            </a:fld>
            <a:endParaRPr lang="en-US" altLang="en-US"/>
          </a:p>
        </p:txBody>
      </p:sp>
      <p:sp>
        <p:nvSpPr>
          <p:cNvPr id="51203" name="Rectangle 2">
            <a:extLst>
              <a:ext uri="{FF2B5EF4-FFF2-40B4-BE49-F238E27FC236}">
                <a16:creationId xmlns:a16="http://schemas.microsoft.com/office/drawing/2014/main" id="{0A78B73D-1ECB-4C00-8FA5-BD83F076915B}"/>
              </a:ext>
            </a:extLst>
          </p:cNvPr>
          <p:cNvSpPr>
            <a:spLocks noGrp="1" noRot="1" noChangeAspect="1" noChangeArrowheads="1" noTextEdit="1"/>
          </p:cNvSpPr>
          <p:nvPr>
            <p:ph type="sldImg"/>
          </p:nvPr>
        </p:nvSpPr>
        <p:spPr>
          <a:ln/>
        </p:spPr>
      </p:sp>
      <p:sp>
        <p:nvSpPr>
          <p:cNvPr id="51204" name="Rectangle 3">
            <a:extLst>
              <a:ext uri="{FF2B5EF4-FFF2-40B4-BE49-F238E27FC236}">
                <a16:creationId xmlns:a16="http://schemas.microsoft.com/office/drawing/2014/main" id="{380568F4-D5DF-446B-9959-8A91232FFD4D}"/>
              </a:ext>
            </a:extLst>
          </p:cNvPr>
          <p:cNvSpPr>
            <a:spLocks noGrp="1" noChangeArrowheads="1"/>
          </p:cNvSpPr>
          <p:nvPr>
            <p:ph type="body" idx="1"/>
          </p:nvPr>
        </p:nvSpPr>
        <p:spPr>
          <a:noFill/>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a:extLst>
              <a:ext uri="{FF2B5EF4-FFF2-40B4-BE49-F238E27FC236}">
                <a16:creationId xmlns:a16="http://schemas.microsoft.com/office/drawing/2014/main" id="{E0292745-1718-4CD3-A123-5D755CDB8E80}"/>
              </a:ext>
            </a:extLst>
          </p:cNvPr>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3FDC3DF9-1901-4BE4-BF1B-D182B90342ED}" type="slidenum">
              <a:rPr lang="en-US" altLang="en-US" smtClean="0"/>
              <a:pPr>
                <a:spcBef>
                  <a:spcPct val="0"/>
                </a:spcBef>
              </a:pPr>
              <a:t>8</a:t>
            </a:fld>
            <a:endParaRPr lang="en-US" altLang="en-US"/>
          </a:p>
        </p:txBody>
      </p:sp>
      <p:sp>
        <p:nvSpPr>
          <p:cNvPr id="55299" name="Rectangle 2">
            <a:extLst>
              <a:ext uri="{FF2B5EF4-FFF2-40B4-BE49-F238E27FC236}">
                <a16:creationId xmlns:a16="http://schemas.microsoft.com/office/drawing/2014/main" id="{04BD0F38-7CB1-4762-B03F-5670B1949A40}"/>
              </a:ext>
            </a:extLst>
          </p:cNvPr>
          <p:cNvSpPr>
            <a:spLocks noGrp="1" noRot="1" noChangeAspect="1" noChangeArrowheads="1" noTextEdit="1"/>
          </p:cNvSpPr>
          <p:nvPr>
            <p:ph type="sldImg"/>
          </p:nvPr>
        </p:nvSpPr>
        <p:spPr>
          <a:ln/>
        </p:spPr>
      </p:sp>
      <p:sp>
        <p:nvSpPr>
          <p:cNvPr id="55300" name="Rectangle 3">
            <a:extLst>
              <a:ext uri="{FF2B5EF4-FFF2-40B4-BE49-F238E27FC236}">
                <a16:creationId xmlns:a16="http://schemas.microsoft.com/office/drawing/2014/main" id="{F8386F8E-62ED-436C-A021-9B9147C7AF21}"/>
              </a:ext>
            </a:extLst>
          </p:cNvPr>
          <p:cNvSpPr>
            <a:spLocks noGrp="1" noChangeArrowheads="1"/>
          </p:cNvSpPr>
          <p:nvPr>
            <p:ph type="body" idx="1"/>
          </p:nvPr>
        </p:nvSpPr>
        <p:spPr>
          <a:noFill/>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a:extLst>
              <a:ext uri="{FF2B5EF4-FFF2-40B4-BE49-F238E27FC236}">
                <a16:creationId xmlns:a16="http://schemas.microsoft.com/office/drawing/2014/main" id="{D51F8AD8-0683-47D1-8732-1EBBC40AFE9C}"/>
              </a:ext>
            </a:extLst>
          </p:cNvPr>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27DD6303-C6EA-4B17-8C77-58E976BCCE5D}" type="slidenum">
              <a:rPr lang="en-US" altLang="en-US" smtClean="0"/>
              <a:pPr>
                <a:spcBef>
                  <a:spcPct val="0"/>
                </a:spcBef>
              </a:pPr>
              <a:t>9</a:t>
            </a:fld>
            <a:endParaRPr lang="en-US" altLang="en-US"/>
          </a:p>
        </p:txBody>
      </p:sp>
      <p:sp>
        <p:nvSpPr>
          <p:cNvPr id="10243" name="Rectangle 2">
            <a:extLst>
              <a:ext uri="{FF2B5EF4-FFF2-40B4-BE49-F238E27FC236}">
                <a16:creationId xmlns:a16="http://schemas.microsoft.com/office/drawing/2014/main" id="{7226BA1C-9CB2-4FFF-BB6C-6F10A392E2F4}"/>
              </a:ext>
            </a:extLst>
          </p:cNvPr>
          <p:cNvSpPr>
            <a:spLocks noGrp="1" noRot="1" noChangeAspect="1" noChangeArrowheads="1" noTextEdit="1"/>
          </p:cNvSpPr>
          <p:nvPr>
            <p:ph type="sldImg"/>
          </p:nvPr>
        </p:nvSpPr>
        <p:spPr>
          <a:ln/>
        </p:spPr>
      </p:sp>
      <p:sp>
        <p:nvSpPr>
          <p:cNvPr id="10244" name="Rectangle 3">
            <a:extLst>
              <a:ext uri="{FF2B5EF4-FFF2-40B4-BE49-F238E27FC236}">
                <a16:creationId xmlns:a16="http://schemas.microsoft.com/office/drawing/2014/main" id="{82A83D0A-85B6-4400-8776-769893429D16}"/>
              </a:ext>
            </a:extLst>
          </p:cNvPr>
          <p:cNvSpPr>
            <a:spLocks noGrp="1" noChangeArrowheads="1"/>
          </p:cNvSpPr>
          <p:nvPr>
            <p:ph type="body" idx="1"/>
          </p:nvPr>
        </p:nvSpPr>
        <p:spPr>
          <a:noFill/>
        </p:spPr>
        <p:txBody>
          <a:bodyPr/>
          <a:lstStyle/>
          <a:p>
            <a:pPr eaLnBrk="1" hangingPunct="1"/>
            <a:endParaRPr lang="en-US" altLang="en-US">
              <a:latin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EA1B6E02-E3A2-4DAC-B98F-AD34E9212873}"/>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9C7E9D93-0A2D-4B70-9906-5CD854605D22}"/>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AC3B30D8-A9F2-4A91-821A-42D9B42D0098}"/>
              </a:ext>
            </a:extLst>
          </p:cNvPr>
          <p:cNvSpPr>
            <a:spLocks noGrp="1" noChangeArrowheads="1"/>
          </p:cNvSpPr>
          <p:nvPr>
            <p:ph type="sldNum" sz="quarter" idx="12"/>
          </p:nvPr>
        </p:nvSpPr>
        <p:spPr>
          <a:ln/>
        </p:spPr>
        <p:txBody>
          <a:bodyPr/>
          <a:lstStyle>
            <a:lvl1pPr>
              <a:defRPr/>
            </a:lvl1pPr>
          </a:lstStyle>
          <a:p>
            <a:pPr>
              <a:defRPr/>
            </a:pPr>
            <a:fld id="{A4C1F437-FE46-49A4-BD28-7F87865B18F6}" type="slidenum">
              <a:rPr lang="en-US" altLang="en-US"/>
              <a:pPr>
                <a:defRPr/>
              </a:pPr>
              <a:t>‹#›</a:t>
            </a:fld>
            <a:endParaRPr lang="en-US" altLang="en-US"/>
          </a:p>
        </p:txBody>
      </p:sp>
    </p:spTree>
    <p:extLst>
      <p:ext uri="{BB962C8B-B14F-4D97-AF65-F5344CB8AC3E}">
        <p14:creationId xmlns:p14="http://schemas.microsoft.com/office/powerpoint/2010/main" val="3381365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C40D7C3B-04A4-4890-895D-C86C032A93A5}"/>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9CAE115E-E791-46F8-AEFA-B65F33419EE6}"/>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D6F31649-D936-4965-B527-472BB64BE89D}"/>
              </a:ext>
            </a:extLst>
          </p:cNvPr>
          <p:cNvSpPr>
            <a:spLocks noGrp="1" noChangeArrowheads="1"/>
          </p:cNvSpPr>
          <p:nvPr>
            <p:ph type="sldNum" sz="quarter" idx="12"/>
          </p:nvPr>
        </p:nvSpPr>
        <p:spPr>
          <a:ln/>
        </p:spPr>
        <p:txBody>
          <a:bodyPr/>
          <a:lstStyle>
            <a:lvl1pPr>
              <a:defRPr/>
            </a:lvl1pPr>
          </a:lstStyle>
          <a:p>
            <a:pPr>
              <a:defRPr/>
            </a:pPr>
            <a:fld id="{947A3A19-AFAD-4A16-836C-93697E8A9BFD}" type="slidenum">
              <a:rPr lang="en-US" altLang="en-US"/>
              <a:pPr>
                <a:defRPr/>
              </a:pPr>
              <a:t>‹#›</a:t>
            </a:fld>
            <a:endParaRPr lang="en-US" altLang="en-US"/>
          </a:p>
        </p:txBody>
      </p:sp>
    </p:spTree>
    <p:extLst>
      <p:ext uri="{BB962C8B-B14F-4D97-AF65-F5344CB8AC3E}">
        <p14:creationId xmlns:p14="http://schemas.microsoft.com/office/powerpoint/2010/main" val="23535537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42485A3C-9E09-4CB4-9636-B4F782A6361A}"/>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0F9E7F29-A00F-4416-A289-D71F2EA660AD}"/>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694F7A46-D689-4966-A965-6E7BF143B0B8}"/>
              </a:ext>
            </a:extLst>
          </p:cNvPr>
          <p:cNvSpPr>
            <a:spLocks noGrp="1" noChangeArrowheads="1"/>
          </p:cNvSpPr>
          <p:nvPr>
            <p:ph type="sldNum" sz="quarter" idx="12"/>
          </p:nvPr>
        </p:nvSpPr>
        <p:spPr>
          <a:ln/>
        </p:spPr>
        <p:txBody>
          <a:bodyPr/>
          <a:lstStyle>
            <a:lvl1pPr>
              <a:defRPr/>
            </a:lvl1pPr>
          </a:lstStyle>
          <a:p>
            <a:pPr>
              <a:defRPr/>
            </a:pPr>
            <a:fld id="{A56CFE6A-F406-46CB-8770-9AD23B9EDA14}" type="slidenum">
              <a:rPr lang="en-US" altLang="en-US"/>
              <a:pPr>
                <a:defRPr/>
              </a:pPr>
              <a:t>‹#›</a:t>
            </a:fld>
            <a:endParaRPr lang="en-US" altLang="en-US"/>
          </a:p>
        </p:txBody>
      </p:sp>
    </p:spTree>
    <p:extLst>
      <p:ext uri="{BB962C8B-B14F-4D97-AF65-F5344CB8AC3E}">
        <p14:creationId xmlns:p14="http://schemas.microsoft.com/office/powerpoint/2010/main" val="8736685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BF81F662-C000-42BF-B195-B4B52D2C3ADC}"/>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D0B8CE5F-0D5C-490E-A4FA-854C06A4295A}"/>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22B18C0D-C56B-4D0D-8D91-CB905BCC4B9C}"/>
              </a:ext>
            </a:extLst>
          </p:cNvPr>
          <p:cNvSpPr>
            <a:spLocks noGrp="1" noChangeArrowheads="1"/>
          </p:cNvSpPr>
          <p:nvPr>
            <p:ph type="sldNum" sz="quarter" idx="12"/>
          </p:nvPr>
        </p:nvSpPr>
        <p:spPr>
          <a:ln/>
        </p:spPr>
        <p:txBody>
          <a:bodyPr/>
          <a:lstStyle>
            <a:lvl1pPr>
              <a:defRPr/>
            </a:lvl1pPr>
          </a:lstStyle>
          <a:p>
            <a:pPr>
              <a:defRPr/>
            </a:pPr>
            <a:fld id="{41BC151F-891E-477B-81B4-B66D1197998A}" type="slidenum">
              <a:rPr lang="en-US" altLang="en-US"/>
              <a:pPr>
                <a:defRPr/>
              </a:pPr>
              <a:t>‹#›</a:t>
            </a:fld>
            <a:endParaRPr lang="en-US" altLang="en-US"/>
          </a:p>
        </p:txBody>
      </p:sp>
    </p:spTree>
    <p:extLst>
      <p:ext uri="{BB962C8B-B14F-4D97-AF65-F5344CB8AC3E}">
        <p14:creationId xmlns:p14="http://schemas.microsoft.com/office/powerpoint/2010/main" val="29945183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4AD19D5B-035B-426D-9842-83F04F0FE87C}"/>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AB93CF06-4997-45B0-A5F0-76E9A9167CC1}"/>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DE661DBF-1C8A-4891-A62F-91807D4F82B2}"/>
              </a:ext>
            </a:extLst>
          </p:cNvPr>
          <p:cNvSpPr>
            <a:spLocks noGrp="1" noChangeArrowheads="1"/>
          </p:cNvSpPr>
          <p:nvPr>
            <p:ph type="sldNum" sz="quarter" idx="12"/>
          </p:nvPr>
        </p:nvSpPr>
        <p:spPr>
          <a:ln/>
        </p:spPr>
        <p:txBody>
          <a:bodyPr/>
          <a:lstStyle>
            <a:lvl1pPr>
              <a:defRPr/>
            </a:lvl1pPr>
          </a:lstStyle>
          <a:p>
            <a:pPr>
              <a:defRPr/>
            </a:pPr>
            <a:fld id="{B643EED1-3B00-4326-8537-C817242A679A}" type="slidenum">
              <a:rPr lang="en-US" altLang="en-US"/>
              <a:pPr>
                <a:defRPr/>
              </a:pPr>
              <a:t>‹#›</a:t>
            </a:fld>
            <a:endParaRPr lang="en-US" altLang="en-US"/>
          </a:p>
        </p:txBody>
      </p:sp>
    </p:spTree>
    <p:extLst>
      <p:ext uri="{BB962C8B-B14F-4D97-AF65-F5344CB8AC3E}">
        <p14:creationId xmlns:p14="http://schemas.microsoft.com/office/powerpoint/2010/main" val="22685441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3AFFDBC2-BE1A-41BF-8EC2-4FDA758F0B8D}"/>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46B31230-F223-4796-850F-2AEBB7D18608}"/>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7D774841-DD12-41D4-A56F-08134A997BFA}"/>
              </a:ext>
            </a:extLst>
          </p:cNvPr>
          <p:cNvSpPr>
            <a:spLocks noGrp="1" noChangeArrowheads="1"/>
          </p:cNvSpPr>
          <p:nvPr>
            <p:ph type="sldNum" sz="quarter" idx="12"/>
          </p:nvPr>
        </p:nvSpPr>
        <p:spPr>
          <a:ln/>
        </p:spPr>
        <p:txBody>
          <a:bodyPr/>
          <a:lstStyle>
            <a:lvl1pPr>
              <a:defRPr/>
            </a:lvl1pPr>
          </a:lstStyle>
          <a:p>
            <a:pPr>
              <a:defRPr/>
            </a:pPr>
            <a:fld id="{7CA86A67-FB80-4DDC-8765-6D5510A21879}" type="slidenum">
              <a:rPr lang="en-US" altLang="en-US"/>
              <a:pPr>
                <a:defRPr/>
              </a:pPr>
              <a:t>‹#›</a:t>
            </a:fld>
            <a:endParaRPr lang="en-US" altLang="en-US"/>
          </a:p>
        </p:txBody>
      </p:sp>
    </p:spTree>
    <p:extLst>
      <p:ext uri="{BB962C8B-B14F-4D97-AF65-F5344CB8AC3E}">
        <p14:creationId xmlns:p14="http://schemas.microsoft.com/office/powerpoint/2010/main" val="37607724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6DD403ED-C831-44ED-AF41-6295EF61FB0D}"/>
              </a:ext>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5">
            <a:extLst>
              <a:ext uri="{FF2B5EF4-FFF2-40B4-BE49-F238E27FC236}">
                <a16:creationId xmlns:a16="http://schemas.microsoft.com/office/drawing/2014/main" id="{E6F5E656-73C4-41A0-9BA1-A24687378E91}"/>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6">
            <a:extLst>
              <a:ext uri="{FF2B5EF4-FFF2-40B4-BE49-F238E27FC236}">
                <a16:creationId xmlns:a16="http://schemas.microsoft.com/office/drawing/2014/main" id="{6C68475D-A5E9-43BD-8447-910812B52F77}"/>
              </a:ext>
            </a:extLst>
          </p:cNvPr>
          <p:cNvSpPr>
            <a:spLocks noGrp="1" noChangeArrowheads="1"/>
          </p:cNvSpPr>
          <p:nvPr>
            <p:ph type="sldNum" sz="quarter" idx="12"/>
          </p:nvPr>
        </p:nvSpPr>
        <p:spPr>
          <a:ln/>
        </p:spPr>
        <p:txBody>
          <a:bodyPr/>
          <a:lstStyle>
            <a:lvl1pPr>
              <a:defRPr/>
            </a:lvl1pPr>
          </a:lstStyle>
          <a:p>
            <a:pPr>
              <a:defRPr/>
            </a:pPr>
            <a:fld id="{7DE7B784-F57F-45A9-8B47-BE52768D9840}" type="slidenum">
              <a:rPr lang="en-US" altLang="en-US"/>
              <a:pPr>
                <a:defRPr/>
              </a:pPr>
              <a:t>‹#›</a:t>
            </a:fld>
            <a:endParaRPr lang="en-US" altLang="en-US"/>
          </a:p>
        </p:txBody>
      </p:sp>
    </p:spTree>
    <p:extLst>
      <p:ext uri="{BB962C8B-B14F-4D97-AF65-F5344CB8AC3E}">
        <p14:creationId xmlns:p14="http://schemas.microsoft.com/office/powerpoint/2010/main" val="34298484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D11489D5-0F9F-4613-9B5C-C7206E31DB9A}"/>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5">
            <a:extLst>
              <a:ext uri="{FF2B5EF4-FFF2-40B4-BE49-F238E27FC236}">
                <a16:creationId xmlns:a16="http://schemas.microsoft.com/office/drawing/2014/main" id="{12CAEC86-028A-4834-B879-E2A7C52B6F10}"/>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6">
            <a:extLst>
              <a:ext uri="{FF2B5EF4-FFF2-40B4-BE49-F238E27FC236}">
                <a16:creationId xmlns:a16="http://schemas.microsoft.com/office/drawing/2014/main" id="{1076E654-4404-4AA4-89C2-62A9A560FACC}"/>
              </a:ext>
            </a:extLst>
          </p:cNvPr>
          <p:cNvSpPr>
            <a:spLocks noGrp="1" noChangeArrowheads="1"/>
          </p:cNvSpPr>
          <p:nvPr>
            <p:ph type="sldNum" sz="quarter" idx="12"/>
          </p:nvPr>
        </p:nvSpPr>
        <p:spPr>
          <a:ln/>
        </p:spPr>
        <p:txBody>
          <a:bodyPr/>
          <a:lstStyle>
            <a:lvl1pPr>
              <a:defRPr/>
            </a:lvl1pPr>
          </a:lstStyle>
          <a:p>
            <a:pPr>
              <a:defRPr/>
            </a:pPr>
            <a:fld id="{2D96C358-1D20-44DF-8FB1-063D48A40642}" type="slidenum">
              <a:rPr lang="en-US" altLang="en-US"/>
              <a:pPr>
                <a:defRPr/>
              </a:pPr>
              <a:t>‹#›</a:t>
            </a:fld>
            <a:endParaRPr lang="en-US" altLang="en-US"/>
          </a:p>
        </p:txBody>
      </p:sp>
    </p:spTree>
    <p:extLst>
      <p:ext uri="{BB962C8B-B14F-4D97-AF65-F5344CB8AC3E}">
        <p14:creationId xmlns:p14="http://schemas.microsoft.com/office/powerpoint/2010/main" val="7357416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E68B7D05-E59B-485C-898E-E0A048FC55E1}"/>
              </a:ext>
            </a:extLst>
          </p:cNvPr>
          <p:cNvSpPr>
            <a:spLocks noGrp="1" noChangeArrowheads="1"/>
          </p:cNvSpPr>
          <p:nvPr>
            <p:ph type="dt" sz="half" idx="10"/>
          </p:nvPr>
        </p:nvSpPr>
        <p:spPr>
          <a:ln/>
        </p:spPr>
        <p:txBody>
          <a:bodyPr/>
          <a:lstStyle>
            <a:lvl1pPr>
              <a:defRPr/>
            </a:lvl1pPr>
          </a:lstStyle>
          <a:p>
            <a:pPr>
              <a:defRPr/>
            </a:pPr>
            <a:endParaRPr lang="en-US"/>
          </a:p>
        </p:txBody>
      </p:sp>
      <p:sp>
        <p:nvSpPr>
          <p:cNvPr id="3" name="Rectangle 5">
            <a:extLst>
              <a:ext uri="{FF2B5EF4-FFF2-40B4-BE49-F238E27FC236}">
                <a16:creationId xmlns:a16="http://schemas.microsoft.com/office/drawing/2014/main" id="{EB6BF6E6-9A1D-42AF-8C91-F17B1DF685E0}"/>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6">
            <a:extLst>
              <a:ext uri="{FF2B5EF4-FFF2-40B4-BE49-F238E27FC236}">
                <a16:creationId xmlns:a16="http://schemas.microsoft.com/office/drawing/2014/main" id="{D5734264-A36D-4C8B-9B6B-6BEB1F28F812}"/>
              </a:ext>
            </a:extLst>
          </p:cNvPr>
          <p:cNvSpPr>
            <a:spLocks noGrp="1" noChangeArrowheads="1"/>
          </p:cNvSpPr>
          <p:nvPr>
            <p:ph type="sldNum" sz="quarter" idx="12"/>
          </p:nvPr>
        </p:nvSpPr>
        <p:spPr>
          <a:ln/>
        </p:spPr>
        <p:txBody>
          <a:bodyPr/>
          <a:lstStyle>
            <a:lvl1pPr>
              <a:defRPr/>
            </a:lvl1pPr>
          </a:lstStyle>
          <a:p>
            <a:pPr>
              <a:defRPr/>
            </a:pPr>
            <a:fld id="{5E6BD2AB-91BB-428C-8A7B-B41587F767F8}" type="slidenum">
              <a:rPr lang="en-US" altLang="en-US"/>
              <a:pPr>
                <a:defRPr/>
              </a:pPr>
              <a:t>‹#›</a:t>
            </a:fld>
            <a:endParaRPr lang="en-US" altLang="en-US"/>
          </a:p>
        </p:txBody>
      </p:sp>
    </p:spTree>
    <p:extLst>
      <p:ext uri="{BB962C8B-B14F-4D97-AF65-F5344CB8AC3E}">
        <p14:creationId xmlns:p14="http://schemas.microsoft.com/office/powerpoint/2010/main" val="27336283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74839153-A9FB-4BF7-93A5-1A405ECD8526}"/>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71052F08-61A1-404D-9546-5B316022D547}"/>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D3696E52-6330-4F0A-9329-ACA922470D6E}"/>
              </a:ext>
            </a:extLst>
          </p:cNvPr>
          <p:cNvSpPr>
            <a:spLocks noGrp="1" noChangeArrowheads="1"/>
          </p:cNvSpPr>
          <p:nvPr>
            <p:ph type="sldNum" sz="quarter" idx="12"/>
          </p:nvPr>
        </p:nvSpPr>
        <p:spPr>
          <a:ln/>
        </p:spPr>
        <p:txBody>
          <a:bodyPr/>
          <a:lstStyle>
            <a:lvl1pPr>
              <a:defRPr/>
            </a:lvl1pPr>
          </a:lstStyle>
          <a:p>
            <a:pPr>
              <a:defRPr/>
            </a:pPr>
            <a:fld id="{63A0E1E1-9D65-497E-A2D7-BE492FC9B926}" type="slidenum">
              <a:rPr lang="en-US" altLang="en-US"/>
              <a:pPr>
                <a:defRPr/>
              </a:pPr>
              <a:t>‹#›</a:t>
            </a:fld>
            <a:endParaRPr lang="en-US" altLang="en-US"/>
          </a:p>
        </p:txBody>
      </p:sp>
    </p:spTree>
    <p:extLst>
      <p:ext uri="{BB962C8B-B14F-4D97-AF65-F5344CB8AC3E}">
        <p14:creationId xmlns:p14="http://schemas.microsoft.com/office/powerpoint/2010/main" val="39288836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7458611F-45FD-41E0-804E-3F4CF8910E73}"/>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C18F87FF-E66B-4F92-B41C-A3284B887F8E}"/>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5799A58F-EA64-420A-B8EF-489155F1AE83}"/>
              </a:ext>
            </a:extLst>
          </p:cNvPr>
          <p:cNvSpPr>
            <a:spLocks noGrp="1" noChangeArrowheads="1"/>
          </p:cNvSpPr>
          <p:nvPr>
            <p:ph type="sldNum" sz="quarter" idx="12"/>
          </p:nvPr>
        </p:nvSpPr>
        <p:spPr>
          <a:ln/>
        </p:spPr>
        <p:txBody>
          <a:bodyPr/>
          <a:lstStyle>
            <a:lvl1pPr>
              <a:defRPr/>
            </a:lvl1pPr>
          </a:lstStyle>
          <a:p>
            <a:pPr>
              <a:defRPr/>
            </a:pPr>
            <a:fld id="{47DDFC65-EBC4-4CD4-BF1A-1CA0DD74EDF4}" type="slidenum">
              <a:rPr lang="en-US" altLang="en-US"/>
              <a:pPr>
                <a:defRPr/>
              </a:pPr>
              <a:t>‹#›</a:t>
            </a:fld>
            <a:endParaRPr lang="en-US" altLang="en-US"/>
          </a:p>
        </p:txBody>
      </p:sp>
    </p:spTree>
    <p:extLst>
      <p:ext uri="{BB962C8B-B14F-4D97-AF65-F5344CB8AC3E}">
        <p14:creationId xmlns:p14="http://schemas.microsoft.com/office/powerpoint/2010/main" val="19897924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0000AA"/>
            </a:gs>
            <a:gs pos="50000">
              <a:srgbClr val="0000FF"/>
            </a:gs>
            <a:gs pos="100000">
              <a:srgbClr val="0000AA"/>
            </a:gs>
          </a:gsLst>
          <a:lin ang="5400000" scaled="1"/>
        </a:gra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910C2AA1-DDCD-47DC-931B-2816E5E46BA9}"/>
              </a:ext>
            </a:extLst>
          </p:cNvPr>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0980DC57-649C-4738-9A79-21320BE68561}"/>
              </a:ext>
            </a:extLst>
          </p:cNvPr>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F7810512-D794-471B-9CAF-925BF5F7D522}"/>
              </a:ext>
            </a:extLst>
          </p:cNvPr>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eaLnBrk="1" hangingPunct="1">
              <a:defRPr sz="1400">
                <a:latin typeface="Arial" charset="0"/>
              </a:defRPr>
            </a:lvl1pPr>
          </a:lstStyle>
          <a:p>
            <a:pPr>
              <a:defRPr/>
            </a:pPr>
            <a:endParaRPr lang="en-US"/>
          </a:p>
        </p:txBody>
      </p:sp>
      <p:sp>
        <p:nvSpPr>
          <p:cNvPr id="1029" name="Rectangle 5">
            <a:extLst>
              <a:ext uri="{FF2B5EF4-FFF2-40B4-BE49-F238E27FC236}">
                <a16:creationId xmlns:a16="http://schemas.microsoft.com/office/drawing/2014/main" id="{E96F7B26-32A7-49BF-85C3-0B5312B402B7}"/>
              </a:ext>
            </a:extLst>
          </p:cNvPr>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latin typeface="Arial" charset="0"/>
              </a:defRPr>
            </a:lvl1pPr>
          </a:lstStyle>
          <a:p>
            <a:pPr>
              <a:defRPr/>
            </a:pPr>
            <a:endParaRPr lang="en-US"/>
          </a:p>
        </p:txBody>
      </p:sp>
      <p:sp>
        <p:nvSpPr>
          <p:cNvPr id="1030" name="Rectangle 6">
            <a:extLst>
              <a:ext uri="{FF2B5EF4-FFF2-40B4-BE49-F238E27FC236}">
                <a16:creationId xmlns:a16="http://schemas.microsoft.com/office/drawing/2014/main" id="{1F421514-B743-4497-9BE9-3E8219F27975}"/>
              </a:ext>
            </a:extLst>
          </p:cNvPr>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61EE6370-CEBB-4EEF-8586-88408A5B670B}"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hyperlink" Target="http://images.google.com/imgres?imgurl=http://www.weplay.com/football/cleats/102818.jpg&amp;imgrefurl=http://www.weplay.com/football/cleats/&amp;h=180&amp;w=240&amp;sz=10&amp;hl=en&amp;start=27&amp;um=1&amp;tbnid=PVLp0RlvxFsKtM:&amp;tbnh=83&amp;tbnw=110&amp;prev=/images?q%3Dfootball%2Bcleat%26start%3D18%26ndsp%3D18%26svnum%3D10%26um%3D1%26hl%3Den%26rls%3DDKUS,DKUS:2006-31,DKUS:en%26sa%3DN" TargetMode="External"/><Relationship Id="rId2" Type="http://schemas.openxmlformats.org/officeDocument/2006/relationships/notesSlide" Target="../notesSlides/notesSlide21.xml"/><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Text Box 2">
            <a:extLst>
              <a:ext uri="{FF2B5EF4-FFF2-40B4-BE49-F238E27FC236}">
                <a16:creationId xmlns:a16="http://schemas.microsoft.com/office/drawing/2014/main" id="{3FF0B58C-BB48-4393-B729-8D872B34AD95}"/>
              </a:ext>
            </a:extLst>
          </p:cNvPr>
          <p:cNvSpPr txBox="1">
            <a:spLocks noChangeArrowheads="1"/>
          </p:cNvSpPr>
          <p:nvPr/>
        </p:nvSpPr>
        <p:spPr bwMode="auto">
          <a:xfrm>
            <a:off x="-1060450" y="3240088"/>
            <a:ext cx="11106150" cy="3416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defRPr/>
            </a:pPr>
            <a:r>
              <a:rPr lang="en-US" sz="3600" dirty="0">
                <a:solidFill>
                  <a:srgbClr val="FFCC00"/>
                </a:solidFill>
                <a:effectLst>
                  <a:outerShdw blurRad="38100" dist="38100" dir="2700000" algn="tl">
                    <a:srgbClr val="000000"/>
                  </a:outerShdw>
                </a:effectLst>
                <a:latin typeface="Arial" charset="0"/>
              </a:rPr>
              <a:t> </a:t>
            </a:r>
          </a:p>
          <a:p>
            <a:pPr algn="ctr" eaLnBrk="1" hangingPunct="1">
              <a:defRPr/>
            </a:pPr>
            <a:r>
              <a:rPr lang="en-US" sz="3600" dirty="0">
                <a:solidFill>
                  <a:srgbClr val="FFCC00"/>
                </a:solidFill>
                <a:effectLst>
                  <a:outerShdw blurRad="38100" dist="38100" dir="2700000" algn="tl">
                    <a:srgbClr val="000000"/>
                  </a:outerShdw>
                </a:effectLst>
                <a:latin typeface="Arial" charset="0"/>
              </a:rPr>
              <a:t>Tennessee Secondary School </a:t>
            </a:r>
          </a:p>
          <a:p>
            <a:pPr algn="ctr" eaLnBrk="1" hangingPunct="1">
              <a:defRPr/>
            </a:pPr>
            <a:r>
              <a:rPr lang="en-US" sz="3600" dirty="0">
                <a:solidFill>
                  <a:srgbClr val="FFCC00"/>
                </a:solidFill>
                <a:effectLst>
                  <a:outerShdw blurRad="38100" dist="38100" dir="2700000" algn="tl">
                    <a:srgbClr val="000000"/>
                  </a:outerShdw>
                </a:effectLst>
                <a:latin typeface="Arial" charset="0"/>
              </a:rPr>
              <a:t>Athletic Association </a:t>
            </a:r>
          </a:p>
          <a:p>
            <a:pPr algn="ctr" eaLnBrk="1" hangingPunct="1">
              <a:defRPr/>
            </a:pPr>
            <a:endParaRPr lang="en-US" sz="3600" dirty="0">
              <a:solidFill>
                <a:srgbClr val="FFCC00"/>
              </a:solidFill>
              <a:effectLst>
                <a:outerShdw blurRad="38100" dist="38100" dir="2700000" algn="tl">
                  <a:srgbClr val="000000"/>
                </a:outerShdw>
              </a:effectLst>
              <a:latin typeface="Arial" charset="0"/>
            </a:endParaRPr>
          </a:p>
          <a:p>
            <a:pPr algn="ctr" eaLnBrk="1" hangingPunct="1">
              <a:defRPr/>
            </a:pPr>
            <a:r>
              <a:rPr lang="en-US" sz="3600" dirty="0">
                <a:solidFill>
                  <a:srgbClr val="FFCC00"/>
                </a:solidFill>
                <a:effectLst>
                  <a:outerShdw blurRad="38100" dist="38100" dir="2700000" algn="tl">
                    <a:srgbClr val="000000"/>
                  </a:outerShdw>
                </a:effectLst>
                <a:latin typeface="Arial" charset="0"/>
              </a:rPr>
              <a:t>Football 5 Man Mechanics</a:t>
            </a:r>
          </a:p>
          <a:p>
            <a:pPr algn="ctr" eaLnBrk="1" hangingPunct="1">
              <a:defRPr/>
            </a:pPr>
            <a:endParaRPr lang="en-US" sz="3600" dirty="0">
              <a:solidFill>
                <a:srgbClr val="FFCC00"/>
              </a:solidFill>
              <a:effectLst>
                <a:outerShdw blurRad="38100" dist="38100" dir="2700000" algn="tl">
                  <a:srgbClr val="000000"/>
                </a:outerShdw>
              </a:effectLst>
              <a:latin typeface="Arial" charset="0"/>
            </a:endParaRPr>
          </a:p>
        </p:txBody>
      </p:sp>
      <p:pic>
        <p:nvPicPr>
          <p:cNvPr id="4099" name="Picture 1">
            <a:extLst>
              <a:ext uri="{FF2B5EF4-FFF2-40B4-BE49-F238E27FC236}">
                <a16:creationId xmlns:a16="http://schemas.microsoft.com/office/drawing/2014/main" id="{5CBE4468-F328-4AEF-AA2E-82043C937AC8}"/>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930525" y="433388"/>
            <a:ext cx="3306763" cy="2954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AC42B7D3-E360-4C95-B79C-72BBE776EAA4}"/>
              </a:ext>
            </a:extLst>
          </p:cNvPr>
          <p:cNvSpPr>
            <a:spLocks noChangeArrowheads="1"/>
          </p:cNvSpPr>
          <p:nvPr/>
        </p:nvSpPr>
        <p:spPr bwMode="auto">
          <a:xfrm rot="-5400000">
            <a:off x="5937250" y="285750"/>
            <a:ext cx="444500" cy="19304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11267" name="Line 3">
            <a:extLst>
              <a:ext uri="{FF2B5EF4-FFF2-40B4-BE49-F238E27FC236}">
                <a16:creationId xmlns:a16="http://schemas.microsoft.com/office/drawing/2014/main" id="{299C7131-953F-4498-A68C-A7D4CFAEB8EC}"/>
              </a:ext>
            </a:extLst>
          </p:cNvPr>
          <p:cNvSpPr>
            <a:spLocks noChangeShapeType="1"/>
          </p:cNvSpPr>
          <p:nvPr/>
        </p:nvSpPr>
        <p:spPr bwMode="auto">
          <a:xfrm>
            <a:off x="0" y="942975"/>
            <a:ext cx="9144000" cy="0"/>
          </a:xfrm>
          <a:prstGeom prst="line">
            <a:avLst/>
          </a:prstGeom>
          <a:noFill/>
          <a:ln w="76200" cmpd="dbl">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6980" name="Text Box 4">
            <a:extLst>
              <a:ext uri="{FF2B5EF4-FFF2-40B4-BE49-F238E27FC236}">
                <a16:creationId xmlns:a16="http://schemas.microsoft.com/office/drawing/2014/main" id="{C8CC33E7-9CE1-4F1C-894C-F983AD69AB14}"/>
              </a:ext>
            </a:extLst>
          </p:cNvPr>
          <p:cNvSpPr txBox="1">
            <a:spLocks noChangeArrowheads="1"/>
          </p:cNvSpPr>
          <p:nvPr/>
        </p:nvSpPr>
        <p:spPr bwMode="auto">
          <a:xfrm>
            <a:off x="652463" y="1060450"/>
            <a:ext cx="1639887" cy="1158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defRPr/>
            </a:pPr>
            <a:r>
              <a:rPr lang="en-US" sz="2000" u="sng" dirty="0">
                <a:solidFill>
                  <a:schemeClr val="bg1"/>
                </a:solidFill>
                <a:effectLst>
                  <a:outerShdw blurRad="38100" dist="38100" dir="2700000" algn="tl">
                    <a:srgbClr val="000000"/>
                  </a:outerShdw>
                </a:effectLst>
                <a:latin typeface="Arial" charset="0"/>
              </a:rPr>
              <a:t>Double Wing</a:t>
            </a:r>
          </a:p>
          <a:p>
            <a:pPr eaLnBrk="1" hangingPunct="1">
              <a:defRPr/>
            </a:pPr>
            <a:endParaRPr lang="en-US" sz="1000" u="sng" dirty="0">
              <a:solidFill>
                <a:schemeClr val="bg1"/>
              </a:solidFill>
              <a:effectLst>
                <a:outerShdw blurRad="38100" dist="38100" dir="2700000" algn="tl">
                  <a:srgbClr val="000000"/>
                </a:outerShdw>
              </a:effectLst>
              <a:latin typeface="Arial" charset="0"/>
            </a:endParaRPr>
          </a:p>
          <a:p>
            <a:pPr eaLnBrk="1" hangingPunct="1">
              <a:defRPr/>
            </a:pPr>
            <a:endParaRPr lang="en-US" sz="2000" dirty="0">
              <a:solidFill>
                <a:schemeClr val="bg1"/>
              </a:solidFill>
              <a:effectLst>
                <a:outerShdw blurRad="38100" dist="38100" dir="2700000" algn="tl">
                  <a:srgbClr val="000000"/>
                </a:outerShdw>
              </a:effectLst>
              <a:latin typeface="Arial" charset="0"/>
            </a:endParaRPr>
          </a:p>
          <a:p>
            <a:pPr eaLnBrk="1" hangingPunct="1">
              <a:defRPr/>
            </a:pPr>
            <a:endParaRPr lang="en-US" sz="2000" dirty="0">
              <a:solidFill>
                <a:schemeClr val="bg1"/>
              </a:solidFill>
              <a:effectLst>
                <a:outerShdw blurRad="38100" dist="38100" dir="2700000" algn="tl">
                  <a:srgbClr val="000000"/>
                </a:outerShdw>
              </a:effectLst>
              <a:latin typeface="Arial" charset="0"/>
            </a:endParaRPr>
          </a:p>
        </p:txBody>
      </p:sp>
      <p:sp>
        <p:nvSpPr>
          <p:cNvPr id="11269" name="Rectangle 5">
            <a:extLst>
              <a:ext uri="{FF2B5EF4-FFF2-40B4-BE49-F238E27FC236}">
                <a16:creationId xmlns:a16="http://schemas.microsoft.com/office/drawing/2014/main" id="{AF66AD98-73A9-4131-96E6-684FA641D34D}"/>
              </a:ext>
            </a:extLst>
          </p:cNvPr>
          <p:cNvSpPr>
            <a:spLocks noChangeArrowheads="1"/>
          </p:cNvSpPr>
          <p:nvPr/>
        </p:nvSpPr>
        <p:spPr bwMode="auto">
          <a:xfrm>
            <a:off x="758825" y="1933575"/>
            <a:ext cx="7213600" cy="3886200"/>
          </a:xfrm>
          <a:prstGeom prst="rect">
            <a:avLst/>
          </a:prstGeom>
          <a:solidFill>
            <a:srgbClr val="00CC00"/>
          </a:solidFill>
          <a:ln w="28575">
            <a:solidFill>
              <a:srgbClr val="FFFF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en-US" altLang="en-US" sz="1800"/>
          </a:p>
        </p:txBody>
      </p:sp>
      <p:sp>
        <p:nvSpPr>
          <p:cNvPr id="11270" name="Line 6">
            <a:extLst>
              <a:ext uri="{FF2B5EF4-FFF2-40B4-BE49-F238E27FC236}">
                <a16:creationId xmlns:a16="http://schemas.microsoft.com/office/drawing/2014/main" id="{276D641A-7346-45A1-9D5C-BB1B94A4EDF0}"/>
              </a:ext>
            </a:extLst>
          </p:cNvPr>
          <p:cNvSpPr>
            <a:spLocks noChangeShapeType="1"/>
          </p:cNvSpPr>
          <p:nvPr/>
        </p:nvSpPr>
        <p:spPr bwMode="auto">
          <a:xfrm>
            <a:off x="2016125" y="1933575"/>
            <a:ext cx="0" cy="3886200"/>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271" name="Line 7">
            <a:extLst>
              <a:ext uri="{FF2B5EF4-FFF2-40B4-BE49-F238E27FC236}">
                <a16:creationId xmlns:a16="http://schemas.microsoft.com/office/drawing/2014/main" id="{7595B4B5-FFC6-4714-B345-34F14AD8A427}"/>
              </a:ext>
            </a:extLst>
          </p:cNvPr>
          <p:cNvSpPr>
            <a:spLocks noChangeShapeType="1"/>
          </p:cNvSpPr>
          <p:nvPr/>
        </p:nvSpPr>
        <p:spPr bwMode="auto">
          <a:xfrm>
            <a:off x="2778125" y="1933575"/>
            <a:ext cx="0" cy="3886200"/>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272" name="Line 8">
            <a:extLst>
              <a:ext uri="{FF2B5EF4-FFF2-40B4-BE49-F238E27FC236}">
                <a16:creationId xmlns:a16="http://schemas.microsoft.com/office/drawing/2014/main" id="{F9013F67-F00A-46C9-8043-15A942EE54B5}"/>
              </a:ext>
            </a:extLst>
          </p:cNvPr>
          <p:cNvSpPr>
            <a:spLocks noChangeShapeType="1"/>
          </p:cNvSpPr>
          <p:nvPr/>
        </p:nvSpPr>
        <p:spPr bwMode="auto">
          <a:xfrm>
            <a:off x="3616325" y="1933575"/>
            <a:ext cx="0" cy="3886200"/>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273" name="Line 9">
            <a:extLst>
              <a:ext uri="{FF2B5EF4-FFF2-40B4-BE49-F238E27FC236}">
                <a16:creationId xmlns:a16="http://schemas.microsoft.com/office/drawing/2014/main" id="{EFB66FDB-AE24-474B-8F9A-4D551A580869}"/>
              </a:ext>
            </a:extLst>
          </p:cNvPr>
          <p:cNvSpPr>
            <a:spLocks noChangeShapeType="1"/>
          </p:cNvSpPr>
          <p:nvPr/>
        </p:nvSpPr>
        <p:spPr bwMode="auto">
          <a:xfrm>
            <a:off x="4454525" y="1933575"/>
            <a:ext cx="0" cy="3886200"/>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274" name="Rectangle 10">
            <a:extLst>
              <a:ext uri="{FF2B5EF4-FFF2-40B4-BE49-F238E27FC236}">
                <a16:creationId xmlns:a16="http://schemas.microsoft.com/office/drawing/2014/main" id="{3DD31262-B981-41B3-A840-4522783AA1EA}"/>
              </a:ext>
            </a:extLst>
          </p:cNvPr>
          <p:cNvSpPr>
            <a:spLocks noChangeAspect="1" noChangeArrowheads="1"/>
          </p:cNvSpPr>
          <p:nvPr/>
        </p:nvSpPr>
        <p:spPr bwMode="auto">
          <a:xfrm>
            <a:off x="1939925" y="1781175"/>
            <a:ext cx="136525" cy="136525"/>
          </a:xfrm>
          <a:prstGeom prst="rect">
            <a:avLst/>
          </a:prstGeom>
          <a:solidFill>
            <a:srgbClr val="FF33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11275" name="Rectangle 11">
            <a:extLst>
              <a:ext uri="{FF2B5EF4-FFF2-40B4-BE49-F238E27FC236}">
                <a16:creationId xmlns:a16="http://schemas.microsoft.com/office/drawing/2014/main" id="{A4681C1C-AD3E-4F61-AFB2-3DE218902E5C}"/>
              </a:ext>
            </a:extLst>
          </p:cNvPr>
          <p:cNvSpPr>
            <a:spLocks noChangeAspect="1" noChangeArrowheads="1"/>
          </p:cNvSpPr>
          <p:nvPr/>
        </p:nvSpPr>
        <p:spPr bwMode="auto">
          <a:xfrm>
            <a:off x="1939925" y="5819775"/>
            <a:ext cx="136525" cy="136525"/>
          </a:xfrm>
          <a:prstGeom prst="rect">
            <a:avLst/>
          </a:prstGeom>
          <a:solidFill>
            <a:srgbClr val="FF33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11276" name="Rectangle 12">
            <a:extLst>
              <a:ext uri="{FF2B5EF4-FFF2-40B4-BE49-F238E27FC236}">
                <a16:creationId xmlns:a16="http://schemas.microsoft.com/office/drawing/2014/main" id="{FD898F01-68C7-440D-80C0-E44F9D14BF58}"/>
              </a:ext>
            </a:extLst>
          </p:cNvPr>
          <p:cNvSpPr>
            <a:spLocks noChangeAspect="1" noChangeArrowheads="1"/>
          </p:cNvSpPr>
          <p:nvPr/>
        </p:nvSpPr>
        <p:spPr bwMode="auto">
          <a:xfrm>
            <a:off x="720725" y="1781175"/>
            <a:ext cx="136525" cy="136525"/>
          </a:xfrm>
          <a:prstGeom prst="rect">
            <a:avLst/>
          </a:prstGeom>
          <a:solidFill>
            <a:srgbClr val="FF33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11277" name="Rectangle 13">
            <a:extLst>
              <a:ext uri="{FF2B5EF4-FFF2-40B4-BE49-F238E27FC236}">
                <a16:creationId xmlns:a16="http://schemas.microsoft.com/office/drawing/2014/main" id="{B4D01E53-0567-4EBC-AEFC-5CD2C029F07F}"/>
              </a:ext>
            </a:extLst>
          </p:cNvPr>
          <p:cNvSpPr>
            <a:spLocks noChangeAspect="1" noChangeArrowheads="1"/>
          </p:cNvSpPr>
          <p:nvPr/>
        </p:nvSpPr>
        <p:spPr bwMode="auto">
          <a:xfrm>
            <a:off x="720725" y="5819775"/>
            <a:ext cx="136525" cy="136525"/>
          </a:xfrm>
          <a:prstGeom prst="rect">
            <a:avLst/>
          </a:prstGeom>
          <a:solidFill>
            <a:srgbClr val="FF33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11278" name="Line 14">
            <a:extLst>
              <a:ext uri="{FF2B5EF4-FFF2-40B4-BE49-F238E27FC236}">
                <a16:creationId xmlns:a16="http://schemas.microsoft.com/office/drawing/2014/main" id="{DD027B85-BA8A-4A69-9A4B-BFA25F57C255}"/>
              </a:ext>
            </a:extLst>
          </p:cNvPr>
          <p:cNvSpPr>
            <a:spLocks noChangeShapeType="1"/>
          </p:cNvSpPr>
          <p:nvPr/>
        </p:nvSpPr>
        <p:spPr bwMode="auto">
          <a:xfrm>
            <a:off x="5292725" y="1958975"/>
            <a:ext cx="0" cy="3886200"/>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279" name="Line 15">
            <a:extLst>
              <a:ext uri="{FF2B5EF4-FFF2-40B4-BE49-F238E27FC236}">
                <a16:creationId xmlns:a16="http://schemas.microsoft.com/office/drawing/2014/main" id="{2B9B905F-BCBB-4396-A116-CD325430254B}"/>
              </a:ext>
            </a:extLst>
          </p:cNvPr>
          <p:cNvSpPr>
            <a:spLocks noChangeShapeType="1"/>
          </p:cNvSpPr>
          <p:nvPr/>
        </p:nvSpPr>
        <p:spPr bwMode="auto">
          <a:xfrm>
            <a:off x="6156325" y="1946275"/>
            <a:ext cx="0" cy="3886200"/>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280" name="Line 16">
            <a:extLst>
              <a:ext uri="{FF2B5EF4-FFF2-40B4-BE49-F238E27FC236}">
                <a16:creationId xmlns:a16="http://schemas.microsoft.com/office/drawing/2014/main" id="{99D895C3-7674-4B7A-8EF0-C4157021930C}"/>
              </a:ext>
            </a:extLst>
          </p:cNvPr>
          <p:cNvSpPr>
            <a:spLocks noChangeShapeType="1"/>
          </p:cNvSpPr>
          <p:nvPr/>
        </p:nvSpPr>
        <p:spPr bwMode="auto">
          <a:xfrm>
            <a:off x="7019925" y="1946275"/>
            <a:ext cx="0" cy="3886200"/>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6993" name="Text Box 17">
            <a:extLst>
              <a:ext uri="{FF2B5EF4-FFF2-40B4-BE49-F238E27FC236}">
                <a16:creationId xmlns:a16="http://schemas.microsoft.com/office/drawing/2014/main" id="{F275A641-258E-4576-8490-C2E8F3897F28}"/>
              </a:ext>
            </a:extLst>
          </p:cNvPr>
          <p:cNvSpPr txBox="1">
            <a:spLocks noChangeArrowheads="1"/>
          </p:cNvSpPr>
          <p:nvPr/>
        </p:nvSpPr>
        <p:spPr bwMode="auto">
          <a:xfrm>
            <a:off x="5508625" y="1049338"/>
            <a:ext cx="12255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eaLnBrk="1" hangingPunct="1">
              <a:defRPr/>
            </a:pPr>
            <a:r>
              <a:rPr lang="en-US">
                <a:solidFill>
                  <a:schemeClr val="bg1"/>
                </a:solidFill>
                <a:effectLst>
                  <a:outerShdw blurRad="38100" dist="38100" dir="2700000" algn="tl">
                    <a:srgbClr val="000000"/>
                  </a:outerShdw>
                </a:effectLst>
                <a:latin typeface="Arial" charset="0"/>
              </a:rPr>
              <a:t>Press Box</a:t>
            </a:r>
          </a:p>
        </p:txBody>
      </p:sp>
      <p:sp>
        <p:nvSpPr>
          <p:cNvPr id="126994" name="Text Box 18">
            <a:extLst>
              <a:ext uri="{FF2B5EF4-FFF2-40B4-BE49-F238E27FC236}">
                <a16:creationId xmlns:a16="http://schemas.microsoft.com/office/drawing/2014/main" id="{543E1100-7053-4318-ADA0-9FC5724220F5}"/>
              </a:ext>
            </a:extLst>
          </p:cNvPr>
          <p:cNvSpPr txBox="1">
            <a:spLocks noChangeArrowheads="1"/>
          </p:cNvSpPr>
          <p:nvPr/>
        </p:nvSpPr>
        <p:spPr bwMode="auto">
          <a:xfrm>
            <a:off x="2390775" y="4954588"/>
            <a:ext cx="6953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1" hangingPunct="1">
              <a:defRPr/>
            </a:pPr>
            <a:r>
              <a:rPr lang="en-US" sz="2400">
                <a:solidFill>
                  <a:schemeClr val="bg1"/>
                </a:solidFill>
                <a:effectLst>
                  <a:outerShdw blurRad="38100" dist="38100" dir="2700000" algn="tl">
                    <a:srgbClr val="000000"/>
                  </a:outerShdw>
                </a:effectLst>
                <a:latin typeface="Arial" charset="0"/>
              </a:rPr>
              <a:t>1 0</a:t>
            </a:r>
          </a:p>
        </p:txBody>
      </p:sp>
      <p:sp>
        <p:nvSpPr>
          <p:cNvPr id="126995" name="Text Box 19">
            <a:extLst>
              <a:ext uri="{FF2B5EF4-FFF2-40B4-BE49-F238E27FC236}">
                <a16:creationId xmlns:a16="http://schemas.microsoft.com/office/drawing/2014/main" id="{3FE397EB-955C-4C7A-816D-23FCEC4F98DC}"/>
              </a:ext>
            </a:extLst>
          </p:cNvPr>
          <p:cNvSpPr txBox="1">
            <a:spLocks noChangeArrowheads="1"/>
          </p:cNvSpPr>
          <p:nvPr/>
        </p:nvSpPr>
        <p:spPr bwMode="auto">
          <a:xfrm>
            <a:off x="3216275" y="4929188"/>
            <a:ext cx="6953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1" hangingPunct="1">
              <a:defRPr/>
            </a:pPr>
            <a:r>
              <a:rPr lang="en-US" sz="2400">
                <a:solidFill>
                  <a:schemeClr val="bg1"/>
                </a:solidFill>
                <a:effectLst>
                  <a:outerShdw blurRad="38100" dist="38100" dir="2700000" algn="tl">
                    <a:srgbClr val="000000"/>
                  </a:outerShdw>
                </a:effectLst>
                <a:latin typeface="Arial" charset="0"/>
              </a:rPr>
              <a:t>2 0</a:t>
            </a:r>
          </a:p>
        </p:txBody>
      </p:sp>
      <p:sp>
        <p:nvSpPr>
          <p:cNvPr id="126996" name="Text Box 20">
            <a:extLst>
              <a:ext uri="{FF2B5EF4-FFF2-40B4-BE49-F238E27FC236}">
                <a16:creationId xmlns:a16="http://schemas.microsoft.com/office/drawing/2014/main" id="{E1605214-BD6A-4C06-8296-AFD16EC56E53}"/>
              </a:ext>
            </a:extLst>
          </p:cNvPr>
          <p:cNvSpPr txBox="1">
            <a:spLocks noChangeArrowheads="1"/>
          </p:cNvSpPr>
          <p:nvPr/>
        </p:nvSpPr>
        <p:spPr bwMode="auto">
          <a:xfrm>
            <a:off x="4067175" y="4954588"/>
            <a:ext cx="6953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1" hangingPunct="1">
              <a:defRPr/>
            </a:pPr>
            <a:r>
              <a:rPr lang="en-US" sz="2400">
                <a:solidFill>
                  <a:schemeClr val="bg1"/>
                </a:solidFill>
                <a:effectLst>
                  <a:outerShdw blurRad="38100" dist="38100" dir="2700000" algn="tl">
                    <a:srgbClr val="000000"/>
                  </a:outerShdw>
                </a:effectLst>
                <a:latin typeface="Arial" charset="0"/>
              </a:rPr>
              <a:t>3 0</a:t>
            </a:r>
          </a:p>
        </p:txBody>
      </p:sp>
      <p:sp>
        <p:nvSpPr>
          <p:cNvPr id="126997" name="Text Box 21">
            <a:extLst>
              <a:ext uri="{FF2B5EF4-FFF2-40B4-BE49-F238E27FC236}">
                <a16:creationId xmlns:a16="http://schemas.microsoft.com/office/drawing/2014/main" id="{E86B6A8F-4C4A-4DD7-B7CA-FFFE0637B41E}"/>
              </a:ext>
            </a:extLst>
          </p:cNvPr>
          <p:cNvSpPr txBox="1">
            <a:spLocks noChangeArrowheads="1"/>
          </p:cNvSpPr>
          <p:nvPr/>
        </p:nvSpPr>
        <p:spPr bwMode="auto">
          <a:xfrm>
            <a:off x="4892675" y="4954588"/>
            <a:ext cx="6953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1" hangingPunct="1">
              <a:defRPr/>
            </a:pPr>
            <a:r>
              <a:rPr lang="en-US" sz="2400">
                <a:solidFill>
                  <a:schemeClr val="bg1"/>
                </a:solidFill>
                <a:effectLst>
                  <a:outerShdw blurRad="38100" dist="38100" dir="2700000" algn="tl">
                    <a:srgbClr val="000000"/>
                  </a:outerShdw>
                </a:effectLst>
                <a:latin typeface="Arial" charset="0"/>
              </a:rPr>
              <a:t>4 0</a:t>
            </a:r>
          </a:p>
        </p:txBody>
      </p:sp>
      <p:sp>
        <p:nvSpPr>
          <p:cNvPr id="126998" name="Text Box 22">
            <a:extLst>
              <a:ext uri="{FF2B5EF4-FFF2-40B4-BE49-F238E27FC236}">
                <a16:creationId xmlns:a16="http://schemas.microsoft.com/office/drawing/2014/main" id="{F1B9698A-0432-42E3-921B-EC85DE75DDE5}"/>
              </a:ext>
            </a:extLst>
          </p:cNvPr>
          <p:cNvSpPr txBox="1">
            <a:spLocks noChangeArrowheads="1"/>
          </p:cNvSpPr>
          <p:nvPr/>
        </p:nvSpPr>
        <p:spPr bwMode="auto">
          <a:xfrm>
            <a:off x="5765800" y="4957763"/>
            <a:ext cx="6953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1" hangingPunct="1">
              <a:defRPr/>
            </a:pPr>
            <a:r>
              <a:rPr lang="en-US" sz="2400">
                <a:solidFill>
                  <a:schemeClr val="bg1"/>
                </a:solidFill>
                <a:effectLst>
                  <a:outerShdw blurRad="38100" dist="38100" dir="2700000" algn="tl">
                    <a:srgbClr val="000000"/>
                  </a:outerShdw>
                </a:effectLst>
                <a:latin typeface="Arial" charset="0"/>
              </a:rPr>
              <a:t>5 0</a:t>
            </a:r>
          </a:p>
        </p:txBody>
      </p:sp>
      <p:sp>
        <p:nvSpPr>
          <p:cNvPr id="126999" name="Text Box 23">
            <a:extLst>
              <a:ext uri="{FF2B5EF4-FFF2-40B4-BE49-F238E27FC236}">
                <a16:creationId xmlns:a16="http://schemas.microsoft.com/office/drawing/2014/main" id="{5A8488C5-FE5D-4BC5-BE37-3B06E7964C6A}"/>
              </a:ext>
            </a:extLst>
          </p:cNvPr>
          <p:cNvSpPr txBox="1">
            <a:spLocks noChangeArrowheads="1"/>
          </p:cNvSpPr>
          <p:nvPr/>
        </p:nvSpPr>
        <p:spPr bwMode="auto">
          <a:xfrm>
            <a:off x="6635750" y="4941888"/>
            <a:ext cx="6953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1" hangingPunct="1">
              <a:defRPr/>
            </a:pPr>
            <a:r>
              <a:rPr lang="en-US" sz="2400">
                <a:solidFill>
                  <a:schemeClr val="bg1"/>
                </a:solidFill>
                <a:effectLst>
                  <a:outerShdw blurRad="38100" dist="38100" dir="2700000" algn="tl">
                    <a:srgbClr val="000000"/>
                  </a:outerShdw>
                </a:effectLst>
                <a:latin typeface="Arial" charset="0"/>
              </a:rPr>
              <a:t>4 0</a:t>
            </a:r>
          </a:p>
        </p:txBody>
      </p:sp>
      <p:sp>
        <p:nvSpPr>
          <p:cNvPr id="11288" name="Line 24">
            <a:extLst>
              <a:ext uri="{FF2B5EF4-FFF2-40B4-BE49-F238E27FC236}">
                <a16:creationId xmlns:a16="http://schemas.microsoft.com/office/drawing/2014/main" id="{5CFAC7CF-119D-4723-B8C6-FDE20C6C8F9F}"/>
              </a:ext>
            </a:extLst>
          </p:cNvPr>
          <p:cNvSpPr>
            <a:spLocks noChangeShapeType="1"/>
          </p:cNvSpPr>
          <p:nvPr/>
        </p:nvSpPr>
        <p:spPr bwMode="auto">
          <a:xfrm>
            <a:off x="4051300" y="5816600"/>
            <a:ext cx="12700" cy="54610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289" name="Rectangle 25">
            <a:extLst>
              <a:ext uri="{FF2B5EF4-FFF2-40B4-BE49-F238E27FC236}">
                <a16:creationId xmlns:a16="http://schemas.microsoft.com/office/drawing/2014/main" id="{B35446FB-A50B-4E18-9383-D0A809233D8B}"/>
              </a:ext>
            </a:extLst>
          </p:cNvPr>
          <p:cNvSpPr>
            <a:spLocks noChangeArrowheads="1"/>
          </p:cNvSpPr>
          <p:nvPr/>
        </p:nvSpPr>
        <p:spPr bwMode="auto">
          <a:xfrm>
            <a:off x="4064000" y="5829300"/>
            <a:ext cx="3911600" cy="533400"/>
          </a:xfrm>
          <a:prstGeom prst="rect">
            <a:avLst/>
          </a:prstGeom>
          <a:solidFill>
            <a:schemeClr val="bg1">
              <a:alpha val="50195"/>
            </a:schemeClr>
          </a:solidFill>
          <a:ln w="3175" cap="rnd">
            <a:solidFill>
              <a:schemeClr val="bg1"/>
            </a:solidFill>
            <a:prstDash val="sysDot"/>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en-US" altLang="en-US" sz="1800">
              <a:solidFill>
                <a:srgbClr val="990099"/>
              </a:solidFill>
            </a:endParaRPr>
          </a:p>
        </p:txBody>
      </p:sp>
      <p:sp>
        <p:nvSpPr>
          <p:cNvPr id="11290" name="Line 26">
            <a:extLst>
              <a:ext uri="{FF2B5EF4-FFF2-40B4-BE49-F238E27FC236}">
                <a16:creationId xmlns:a16="http://schemas.microsoft.com/office/drawing/2014/main" id="{19E4B81F-88D4-41BE-827C-29209765BBE0}"/>
              </a:ext>
            </a:extLst>
          </p:cNvPr>
          <p:cNvSpPr>
            <a:spLocks noChangeShapeType="1"/>
          </p:cNvSpPr>
          <p:nvPr/>
        </p:nvSpPr>
        <p:spPr bwMode="auto">
          <a:xfrm>
            <a:off x="2692400" y="3238500"/>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291" name="Line 27">
            <a:extLst>
              <a:ext uri="{FF2B5EF4-FFF2-40B4-BE49-F238E27FC236}">
                <a16:creationId xmlns:a16="http://schemas.microsoft.com/office/drawing/2014/main" id="{F6E29C9B-7320-4C2B-AB64-875E09592B6F}"/>
              </a:ext>
            </a:extLst>
          </p:cNvPr>
          <p:cNvSpPr>
            <a:spLocks noChangeShapeType="1"/>
          </p:cNvSpPr>
          <p:nvPr/>
        </p:nvSpPr>
        <p:spPr bwMode="auto">
          <a:xfrm>
            <a:off x="2692400" y="4533900"/>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292" name="Line 28">
            <a:extLst>
              <a:ext uri="{FF2B5EF4-FFF2-40B4-BE49-F238E27FC236}">
                <a16:creationId xmlns:a16="http://schemas.microsoft.com/office/drawing/2014/main" id="{605EC774-6674-4A4B-9ECA-15B157448982}"/>
              </a:ext>
            </a:extLst>
          </p:cNvPr>
          <p:cNvSpPr>
            <a:spLocks noChangeShapeType="1"/>
          </p:cNvSpPr>
          <p:nvPr/>
        </p:nvSpPr>
        <p:spPr bwMode="auto">
          <a:xfrm>
            <a:off x="3543300" y="3225800"/>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293" name="Line 29">
            <a:extLst>
              <a:ext uri="{FF2B5EF4-FFF2-40B4-BE49-F238E27FC236}">
                <a16:creationId xmlns:a16="http://schemas.microsoft.com/office/drawing/2014/main" id="{51619DA7-0F91-4FAB-BF3E-7563370390A0}"/>
              </a:ext>
            </a:extLst>
          </p:cNvPr>
          <p:cNvSpPr>
            <a:spLocks noChangeShapeType="1"/>
          </p:cNvSpPr>
          <p:nvPr/>
        </p:nvSpPr>
        <p:spPr bwMode="auto">
          <a:xfrm>
            <a:off x="3543300" y="4521200"/>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294" name="Line 30">
            <a:extLst>
              <a:ext uri="{FF2B5EF4-FFF2-40B4-BE49-F238E27FC236}">
                <a16:creationId xmlns:a16="http://schemas.microsoft.com/office/drawing/2014/main" id="{6434497B-9183-40BA-A26A-68D1E0072414}"/>
              </a:ext>
            </a:extLst>
          </p:cNvPr>
          <p:cNvSpPr>
            <a:spLocks noChangeShapeType="1"/>
          </p:cNvSpPr>
          <p:nvPr/>
        </p:nvSpPr>
        <p:spPr bwMode="auto">
          <a:xfrm>
            <a:off x="4381500" y="3238500"/>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295" name="Line 31">
            <a:extLst>
              <a:ext uri="{FF2B5EF4-FFF2-40B4-BE49-F238E27FC236}">
                <a16:creationId xmlns:a16="http://schemas.microsoft.com/office/drawing/2014/main" id="{ED63EF5C-D04B-4544-A871-F0048FF5D3BC}"/>
              </a:ext>
            </a:extLst>
          </p:cNvPr>
          <p:cNvSpPr>
            <a:spLocks noChangeShapeType="1"/>
          </p:cNvSpPr>
          <p:nvPr/>
        </p:nvSpPr>
        <p:spPr bwMode="auto">
          <a:xfrm>
            <a:off x="4381500" y="4533900"/>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296" name="Line 32">
            <a:extLst>
              <a:ext uri="{FF2B5EF4-FFF2-40B4-BE49-F238E27FC236}">
                <a16:creationId xmlns:a16="http://schemas.microsoft.com/office/drawing/2014/main" id="{8C72BC55-8CE7-4078-8A25-B0C38EC621E4}"/>
              </a:ext>
            </a:extLst>
          </p:cNvPr>
          <p:cNvSpPr>
            <a:spLocks noChangeShapeType="1"/>
          </p:cNvSpPr>
          <p:nvPr/>
        </p:nvSpPr>
        <p:spPr bwMode="auto">
          <a:xfrm>
            <a:off x="5219700" y="3238500"/>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297" name="Line 33">
            <a:extLst>
              <a:ext uri="{FF2B5EF4-FFF2-40B4-BE49-F238E27FC236}">
                <a16:creationId xmlns:a16="http://schemas.microsoft.com/office/drawing/2014/main" id="{F26BAB47-8590-446A-A5CC-E305B529546D}"/>
              </a:ext>
            </a:extLst>
          </p:cNvPr>
          <p:cNvSpPr>
            <a:spLocks noChangeShapeType="1"/>
          </p:cNvSpPr>
          <p:nvPr/>
        </p:nvSpPr>
        <p:spPr bwMode="auto">
          <a:xfrm>
            <a:off x="5219700" y="4533900"/>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298" name="Line 34">
            <a:extLst>
              <a:ext uri="{FF2B5EF4-FFF2-40B4-BE49-F238E27FC236}">
                <a16:creationId xmlns:a16="http://schemas.microsoft.com/office/drawing/2014/main" id="{C7A6F77F-19E1-4FF3-9AAA-A17BE856E940}"/>
              </a:ext>
            </a:extLst>
          </p:cNvPr>
          <p:cNvSpPr>
            <a:spLocks noChangeShapeType="1"/>
          </p:cNvSpPr>
          <p:nvPr/>
        </p:nvSpPr>
        <p:spPr bwMode="auto">
          <a:xfrm>
            <a:off x="6070600" y="3238500"/>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299" name="Line 35">
            <a:extLst>
              <a:ext uri="{FF2B5EF4-FFF2-40B4-BE49-F238E27FC236}">
                <a16:creationId xmlns:a16="http://schemas.microsoft.com/office/drawing/2014/main" id="{5B624698-0529-4FC7-9018-FA80125DE94B}"/>
              </a:ext>
            </a:extLst>
          </p:cNvPr>
          <p:cNvSpPr>
            <a:spLocks noChangeShapeType="1"/>
          </p:cNvSpPr>
          <p:nvPr/>
        </p:nvSpPr>
        <p:spPr bwMode="auto">
          <a:xfrm>
            <a:off x="6070600" y="4533900"/>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300" name="Line 36">
            <a:extLst>
              <a:ext uri="{FF2B5EF4-FFF2-40B4-BE49-F238E27FC236}">
                <a16:creationId xmlns:a16="http://schemas.microsoft.com/office/drawing/2014/main" id="{A137ED11-184D-44AC-A2DF-681C9044DDCE}"/>
              </a:ext>
            </a:extLst>
          </p:cNvPr>
          <p:cNvSpPr>
            <a:spLocks noChangeShapeType="1"/>
          </p:cNvSpPr>
          <p:nvPr/>
        </p:nvSpPr>
        <p:spPr bwMode="auto">
          <a:xfrm>
            <a:off x="6946900" y="3251200"/>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301" name="Line 37">
            <a:extLst>
              <a:ext uri="{FF2B5EF4-FFF2-40B4-BE49-F238E27FC236}">
                <a16:creationId xmlns:a16="http://schemas.microsoft.com/office/drawing/2014/main" id="{23D5EF0A-C47F-4648-BCC6-48D0FF1D5754}"/>
              </a:ext>
            </a:extLst>
          </p:cNvPr>
          <p:cNvSpPr>
            <a:spLocks noChangeShapeType="1"/>
          </p:cNvSpPr>
          <p:nvPr/>
        </p:nvSpPr>
        <p:spPr bwMode="auto">
          <a:xfrm>
            <a:off x="6946900" y="4546600"/>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7014" name="Text Box 38">
            <a:extLst>
              <a:ext uri="{FF2B5EF4-FFF2-40B4-BE49-F238E27FC236}">
                <a16:creationId xmlns:a16="http://schemas.microsoft.com/office/drawing/2014/main" id="{76CF920A-B634-40CA-B313-A6F192215B61}"/>
              </a:ext>
            </a:extLst>
          </p:cNvPr>
          <p:cNvSpPr txBox="1">
            <a:spLocks noChangeArrowheads="1"/>
          </p:cNvSpPr>
          <p:nvPr/>
        </p:nvSpPr>
        <p:spPr bwMode="auto">
          <a:xfrm>
            <a:off x="2339975" y="5002213"/>
            <a:ext cx="3175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eaLnBrk="1" hangingPunct="1">
              <a:defRPr/>
            </a:pPr>
            <a:r>
              <a:rPr lang="en-US">
                <a:solidFill>
                  <a:schemeClr val="bg1"/>
                </a:solidFill>
                <a:effectLst>
                  <a:outerShdw blurRad="38100" dist="38100" dir="2700000" algn="tl">
                    <a:srgbClr val="000000"/>
                  </a:outerShdw>
                </a:effectLst>
                <a:latin typeface="Arial" charset="0"/>
              </a:rPr>
              <a:t>&lt;</a:t>
            </a:r>
          </a:p>
        </p:txBody>
      </p:sp>
      <p:sp>
        <p:nvSpPr>
          <p:cNvPr id="127015" name="Text Box 39">
            <a:extLst>
              <a:ext uri="{FF2B5EF4-FFF2-40B4-BE49-F238E27FC236}">
                <a16:creationId xmlns:a16="http://schemas.microsoft.com/office/drawing/2014/main" id="{581DC8B0-5E6F-41AC-BD3B-4A83614309AA}"/>
              </a:ext>
            </a:extLst>
          </p:cNvPr>
          <p:cNvSpPr txBox="1">
            <a:spLocks noChangeArrowheads="1"/>
          </p:cNvSpPr>
          <p:nvPr/>
        </p:nvSpPr>
        <p:spPr bwMode="auto">
          <a:xfrm>
            <a:off x="3127375" y="5002213"/>
            <a:ext cx="3175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eaLnBrk="1" hangingPunct="1">
              <a:defRPr/>
            </a:pPr>
            <a:r>
              <a:rPr lang="en-US">
                <a:solidFill>
                  <a:schemeClr val="bg1"/>
                </a:solidFill>
                <a:effectLst>
                  <a:outerShdw blurRad="38100" dist="38100" dir="2700000" algn="tl">
                    <a:srgbClr val="000000"/>
                  </a:outerShdw>
                </a:effectLst>
                <a:latin typeface="Arial" charset="0"/>
              </a:rPr>
              <a:t>&lt;</a:t>
            </a:r>
          </a:p>
        </p:txBody>
      </p:sp>
      <p:sp>
        <p:nvSpPr>
          <p:cNvPr id="127016" name="Text Box 40">
            <a:extLst>
              <a:ext uri="{FF2B5EF4-FFF2-40B4-BE49-F238E27FC236}">
                <a16:creationId xmlns:a16="http://schemas.microsoft.com/office/drawing/2014/main" id="{A1454E47-365D-44DF-99F0-DD9568242626}"/>
              </a:ext>
            </a:extLst>
          </p:cNvPr>
          <p:cNvSpPr txBox="1">
            <a:spLocks noChangeArrowheads="1"/>
          </p:cNvSpPr>
          <p:nvPr/>
        </p:nvSpPr>
        <p:spPr bwMode="auto">
          <a:xfrm>
            <a:off x="3978275" y="5002213"/>
            <a:ext cx="3175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eaLnBrk="1" hangingPunct="1">
              <a:defRPr/>
            </a:pPr>
            <a:r>
              <a:rPr lang="en-US">
                <a:solidFill>
                  <a:schemeClr val="bg1"/>
                </a:solidFill>
                <a:effectLst>
                  <a:outerShdw blurRad="38100" dist="38100" dir="2700000" algn="tl">
                    <a:srgbClr val="000000"/>
                  </a:outerShdw>
                </a:effectLst>
                <a:latin typeface="Arial" charset="0"/>
              </a:rPr>
              <a:t>&lt;</a:t>
            </a:r>
          </a:p>
        </p:txBody>
      </p:sp>
      <p:sp>
        <p:nvSpPr>
          <p:cNvPr id="127017" name="Text Box 41">
            <a:extLst>
              <a:ext uri="{FF2B5EF4-FFF2-40B4-BE49-F238E27FC236}">
                <a16:creationId xmlns:a16="http://schemas.microsoft.com/office/drawing/2014/main" id="{CA4694A4-9A40-4FF4-96EF-078F9086FD06}"/>
              </a:ext>
            </a:extLst>
          </p:cNvPr>
          <p:cNvSpPr txBox="1">
            <a:spLocks noChangeArrowheads="1"/>
          </p:cNvSpPr>
          <p:nvPr/>
        </p:nvSpPr>
        <p:spPr bwMode="auto">
          <a:xfrm>
            <a:off x="4803775" y="4989513"/>
            <a:ext cx="3175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eaLnBrk="1" hangingPunct="1">
              <a:defRPr/>
            </a:pPr>
            <a:r>
              <a:rPr lang="en-US">
                <a:solidFill>
                  <a:schemeClr val="bg1"/>
                </a:solidFill>
                <a:effectLst>
                  <a:outerShdw blurRad="38100" dist="38100" dir="2700000" algn="tl">
                    <a:srgbClr val="000000"/>
                  </a:outerShdw>
                </a:effectLst>
                <a:latin typeface="Arial" charset="0"/>
              </a:rPr>
              <a:t>&lt;</a:t>
            </a:r>
          </a:p>
        </p:txBody>
      </p:sp>
      <p:sp>
        <p:nvSpPr>
          <p:cNvPr id="127018" name="Text Box 42">
            <a:extLst>
              <a:ext uri="{FF2B5EF4-FFF2-40B4-BE49-F238E27FC236}">
                <a16:creationId xmlns:a16="http://schemas.microsoft.com/office/drawing/2014/main" id="{AF7A8975-EF22-410C-A6F9-75086B64C909}"/>
              </a:ext>
            </a:extLst>
          </p:cNvPr>
          <p:cNvSpPr txBox="1">
            <a:spLocks noChangeArrowheads="1"/>
          </p:cNvSpPr>
          <p:nvPr/>
        </p:nvSpPr>
        <p:spPr bwMode="auto">
          <a:xfrm flipV="1">
            <a:off x="7204075" y="4989513"/>
            <a:ext cx="3175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eaLnBrk="1" hangingPunct="1">
              <a:defRPr/>
            </a:pPr>
            <a:r>
              <a:rPr lang="en-US">
                <a:solidFill>
                  <a:schemeClr val="bg1"/>
                </a:solidFill>
                <a:effectLst>
                  <a:outerShdw blurRad="38100" dist="38100" dir="2700000" algn="tl">
                    <a:srgbClr val="000000"/>
                  </a:outerShdw>
                </a:effectLst>
                <a:latin typeface="Arial" charset="0"/>
              </a:rPr>
              <a:t>&lt;</a:t>
            </a:r>
          </a:p>
        </p:txBody>
      </p:sp>
      <p:grpSp>
        <p:nvGrpSpPr>
          <p:cNvPr id="11307" name="Group 43">
            <a:extLst>
              <a:ext uri="{FF2B5EF4-FFF2-40B4-BE49-F238E27FC236}">
                <a16:creationId xmlns:a16="http://schemas.microsoft.com/office/drawing/2014/main" id="{84539649-89D5-4D4F-AC27-EF34E1E24635}"/>
              </a:ext>
            </a:extLst>
          </p:cNvPr>
          <p:cNvGrpSpPr>
            <a:grpSpLocks/>
          </p:cNvGrpSpPr>
          <p:nvPr/>
        </p:nvGrpSpPr>
        <p:grpSpPr bwMode="auto">
          <a:xfrm>
            <a:off x="5210175" y="5989638"/>
            <a:ext cx="204788" cy="730250"/>
            <a:chOff x="3204" y="3720"/>
            <a:chExt cx="113" cy="420"/>
          </a:xfrm>
        </p:grpSpPr>
        <p:grpSp>
          <p:nvGrpSpPr>
            <p:cNvPr id="11368" name="Group 44">
              <a:extLst>
                <a:ext uri="{FF2B5EF4-FFF2-40B4-BE49-F238E27FC236}">
                  <a16:creationId xmlns:a16="http://schemas.microsoft.com/office/drawing/2014/main" id="{6EE8184D-9BDC-437D-8B70-CEB44EC5AA41}"/>
                </a:ext>
              </a:extLst>
            </p:cNvPr>
            <p:cNvGrpSpPr>
              <a:grpSpLocks/>
            </p:cNvGrpSpPr>
            <p:nvPr/>
          </p:nvGrpSpPr>
          <p:grpSpPr bwMode="auto">
            <a:xfrm>
              <a:off x="3204" y="3720"/>
              <a:ext cx="113" cy="420"/>
              <a:chOff x="3204" y="3708"/>
              <a:chExt cx="113" cy="420"/>
            </a:xfrm>
          </p:grpSpPr>
          <p:sp>
            <p:nvSpPr>
              <p:cNvPr id="11373" name="AutoShape 45">
                <a:extLst>
                  <a:ext uri="{FF2B5EF4-FFF2-40B4-BE49-F238E27FC236}">
                    <a16:creationId xmlns:a16="http://schemas.microsoft.com/office/drawing/2014/main" id="{23E88352-A016-4258-90A7-C8D29B759EB9}"/>
                  </a:ext>
                </a:extLst>
              </p:cNvPr>
              <p:cNvSpPr>
                <a:spLocks noChangeAspect="1" noChangeArrowheads="1"/>
              </p:cNvSpPr>
              <p:nvPr/>
            </p:nvSpPr>
            <p:spPr bwMode="auto">
              <a:xfrm>
                <a:off x="3204" y="3708"/>
                <a:ext cx="113" cy="307"/>
              </a:xfrm>
              <a:prstGeom prst="triangle">
                <a:avLst>
                  <a:gd name="adj" fmla="val 50000"/>
                </a:avLst>
              </a:prstGeom>
              <a:solidFill>
                <a:srgbClr val="FF66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11374" name="Oval 46">
                <a:extLst>
                  <a:ext uri="{FF2B5EF4-FFF2-40B4-BE49-F238E27FC236}">
                    <a16:creationId xmlns:a16="http://schemas.microsoft.com/office/drawing/2014/main" id="{45E969F7-D0E7-44B8-86C9-3F4E7D936284}"/>
                  </a:ext>
                </a:extLst>
              </p:cNvPr>
              <p:cNvSpPr>
                <a:spLocks noChangeArrowheads="1"/>
              </p:cNvSpPr>
              <p:nvPr/>
            </p:nvSpPr>
            <p:spPr bwMode="auto">
              <a:xfrm>
                <a:off x="3210" y="4032"/>
                <a:ext cx="102" cy="96"/>
              </a:xfrm>
              <a:prstGeom prst="ellipse">
                <a:avLst/>
              </a:prstGeom>
              <a:solidFill>
                <a:srgbClr val="FF66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grpSp>
        <p:sp>
          <p:nvSpPr>
            <p:cNvPr id="11369" name="Line 47">
              <a:extLst>
                <a:ext uri="{FF2B5EF4-FFF2-40B4-BE49-F238E27FC236}">
                  <a16:creationId xmlns:a16="http://schemas.microsoft.com/office/drawing/2014/main" id="{A71FFD32-1A5B-4A55-ADCA-0860D17C2563}"/>
                </a:ext>
              </a:extLst>
            </p:cNvPr>
            <p:cNvSpPr>
              <a:spLocks noChangeShapeType="1"/>
            </p:cNvSpPr>
            <p:nvPr/>
          </p:nvSpPr>
          <p:spPr bwMode="auto">
            <a:xfrm>
              <a:off x="3225" y="3921"/>
              <a:ext cx="7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370" name="Line 48">
              <a:extLst>
                <a:ext uri="{FF2B5EF4-FFF2-40B4-BE49-F238E27FC236}">
                  <a16:creationId xmlns:a16="http://schemas.microsoft.com/office/drawing/2014/main" id="{51659B62-CA0A-41BF-8441-10A8AAC59396}"/>
                </a:ext>
              </a:extLst>
            </p:cNvPr>
            <p:cNvSpPr>
              <a:spLocks noChangeShapeType="1"/>
            </p:cNvSpPr>
            <p:nvPr/>
          </p:nvSpPr>
          <p:spPr bwMode="auto">
            <a:xfrm>
              <a:off x="3216" y="3981"/>
              <a:ext cx="9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371" name="Line 49">
              <a:extLst>
                <a:ext uri="{FF2B5EF4-FFF2-40B4-BE49-F238E27FC236}">
                  <a16:creationId xmlns:a16="http://schemas.microsoft.com/office/drawing/2014/main" id="{AA898946-6FFC-415D-99AB-9E2AC6C2C847}"/>
                </a:ext>
              </a:extLst>
            </p:cNvPr>
            <p:cNvSpPr>
              <a:spLocks noChangeShapeType="1"/>
            </p:cNvSpPr>
            <p:nvPr/>
          </p:nvSpPr>
          <p:spPr bwMode="auto">
            <a:xfrm>
              <a:off x="3240" y="3861"/>
              <a:ext cx="4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372" name="Oval 50">
              <a:extLst>
                <a:ext uri="{FF2B5EF4-FFF2-40B4-BE49-F238E27FC236}">
                  <a16:creationId xmlns:a16="http://schemas.microsoft.com/office/drawing/2014/main" id="{71F7F7F1-157B-4C9A-BDFB-71C59FAF0E1D}"/>
                </a:ext>
              </a:extLst>
            </p:cNvPr>
            <p:cNvSpPr>
              <a:spLocks noChangeArrowheads="1"/>
            </p:cNvSpPr>
            <p:nvPr/>
          </p:nvSpPr>
          <p:spPr bwMode="auto">
            <a:xfrm>
              <a:off x="3234" y="4063"/>
              <a:ext cx="56" cy="5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grpSp>
      <p:grpSp>
        <p:nvGrpSpPr>
          <p:cNvPr id="11308" name="Group 51">
            <a:extLst>
              <a:ext uri="{FF2B5EF4-FFF2-40B4-BE49-F238E27FC236}">
                <a16:creationId xmlns:a16="http://schemas.microsoft.com/office/drawing/2014/main" id="{4E97DAB2-40C3-4F02-90D7-2C68D88C1C77}"/>
              </a:ext>
            </a:extLst>
          </p:cNvPr>
          <p:cNvGrpSpPr>
            <a:grpSpLocks/>
          </p:cNvGrpSpPr>
          <p:nvPr/>
        </p:nvGrpSpPr>
        <p:grpSpPr bwMode="auto">
          <a:xfrm>
            <a:off x="5168900" y="5932488"/>
            <a:ext cx="268288" cy="571500"/>
            <a:chOff x="3248" y="3589"/>
            <a:chExt cx="169" cy="360"/>
          </a:xfrm>
        </p:grpSpPr>
        <p:sp>
          <p:nvSpPr>
            <p:cNvPr id="11365" name="Rectangle 52">
              <a:extLst>
                <a:ext uri="{FF2B5EF4-FFF2-40B4-BE49-F238E27FC236}">
                  <a16:creationId xmlns:a16="http://schemas.microsoft.com/office/drawing/2014/main" id="{8BE8EE13-AFBD-4688-A448-D9E4944A8782}"/>
                </a:ext>
              </a:extLst>
            </p:cNvPr>
            <p:cNvSpPr>
              <a:spLocks noChangeArrowheads="1"/>
            </p:cNvSpPr>
            <p:nvPr/>
          </p:nvSpPr>
          <p:spPr bwMode="auto">
            <a:xfrm>
              <a:off x="3285" y="3796"/>
              <a:ext cx="99" cy="123"/>
            </a:xfrm>
            <a:prstGeom prst="rect">
              <a:avLst/>
            </a:prstGeom>
            <a:solidFill>
              <a:srgbClr val="C0C0C0"/>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11366" name="Text Box 53">
              <a:extLst>
                <a:ext uri="{FF2B5EF4-FFF2-40B4-BE49-F238E27FC236}">
                  <a16:creationId xmlns:a16="http://schemas.microsoft.com/office/drawing/2014/main" id="{7240F25D-E4CB-43B2-B504-5657B620729B}"/>
                </a:ext>
              </a:extLst>
            </p:cNvPr>
            <p:cNvSpPr txBox="1">
              <a:spLocks noChangeArrowheads="1"/>
            </p:cNvSpPr>
            <p:nvPr/>
          </p:nvSpPr>
          <p:spPr bwMode="auto">
            <a:xfrm flipV="1">
              <a:off x="3248" y="3776"/>
              <a:ext cx="169"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200" b="1"/>
                <a:t>1</a:t>
              </a:r>
            </a:p>
          </p:txBody>
        </p:sp>
        <p:sp>
          <p:nvSpPr>
            <p:cNvPr id="11367" name="Line 54">
              <a:extLst>
                <a:ext uri="{FF2B5EF4-FFF2-40B4-BE49-F238E27FC236}">
                  <a16:creationId xmlns:a16="http://schemas.microsoft.com/office/drawing/2014/main" id="{ACB7EB7C-CAF2-4863-94C2-EA93F23F6D28}"/>
                </a:ext>
              </a:extLst>
            </p:cNvPr>
            <p:cNvSpPr>
              <a:spLocks noChangeShapeType="1"/>
            </p:cNvSpPr>
            <p:nvPr/>
          </p:nvSpPr>
          <p:spPr bwMode="auto">
            <a:xfrm>
              <a:off x="3336" y="3589"/>
              <a:ext cx="0" cy="203"/>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11309" name="Group 55">
            <a:extLst>
              <a:ext uri="{FF2B5EF4-FFF2-40B4-BE49-F238E27FC236}">
                <a16:creationId xmlns:a16="http://schemas.microsoft.com/office/drawing/2014/main" id="{0AA213B7-16E0-4F65-A5F3-14343C32A65D}"/>
              </a:ext>
            </a:extLst>
          </p:cNvPr>
          <p:cNvGrpSpPr>
            <a:grpSpLocks/>
          </p:cNvGrpSpPr>
          <p:nvPr/>
        </p:nvGrpSpPr>
        <p:grpSpPr bwMode="auto">
          <a:xfrm>
            <a:off x="4357688" y="5981700"/>
            <a:ext cx="192087" cy="730250"/>
            <a:chOff x="3204" y="3720"/>
            <a:chExt cx="113" cy="420"/>
          </a:xfrm>
        </p:grpSpPr>
        <p:grpSp>
          <p:nvGrpSpPr>
            <p:cNvPr id="11358" name="Group 56">
              <a:extLst>
                <a:ext uri="{FF2B5EF4-FFF2-40B4-BE49-F238E27FC236}">
                  <a16:creationId xmlns:a16="http://schemas.microsoft.com/office/drawing/2014/main" id="{24AD73F2-215E-4DAA-A7CB-E02248F25ACE}"/>
                </a:ext>
              </a:extLst>
            </p:cNvPr>
            <p:cNvGrpSpPr>
              <a:grpSpLocks/>
            </p:cNvGrpSpPr>
            <p:nvPr/>
          </p:nvGrpSpPr>
          <p:grpSpPr bwMode="auto">
            <a:xfrm>
              <a:off x="3204" y="3720"/>
              <a:ext cx="113" cy="420"/>
              <a:chOff x="3204" y="3708"/>
              <a:chExt cx="113" cy="420"/>
            </a:xfrm>
          </p:grpSpPr>
          <p:sp>
            <p:nvSpPr>
              <p:cNvPr id="11363" name="AutoShape 57">
                <a:extLst>
                  <a:ext uri="{FF2B5EF4-FFF2-40B4-BE49-F238E27FC236}">
                    <a16:creationId xmlns:a16="http://schemas.microsoft.com/office/drawing/2014/main" id="{C185BC15-A4F2-475A-9D6F-39629D09F2DD}"/>
                  </a:ext>
                </a:extLst>
              </p:cNvPr>
              <p:cNvSpPr>
                <a:spLocks noChangeAspect="1" noChangeArrowheads="1"/>
              </p:cNvSpPr>
              <p:nvPr/>
            </p:nvSpPr>
            <p:spPr bwMode="auto">
              <a:xfrm>
                <a:off x="3204" y="3708"/>
                <a:ext cx="113" cy="307"/>
              </a:xfrm>
              <a:prstGeom prst="triangle">
                <a:avLst>
                  <a:gd name="adj" fmla="val 50000"/>
                </a:avLst>
              </a:prstGeom>
              <a:solidFill>
                <a:srgbClr val="FF66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11364" name="Oval 58">
                <a:extLst>
                  <a:ext uri="{FF2B5EF4-FFF2-40B4-BE49-F238E27FC236}">
                    <a16:creationId xmlns:a16="http://schemas.microsoft.com/office/drawing/2014/main" id="{3C6D8016-31C1-4712-826A-BED82960D59D}"/>
                  </a:ext>
                </a:extLst>
              </p:cNvPr>
              <p:cNvSpPr>
                <a:spLocks noChangeArrowheads="1"/>
              </p:cNvSpPr>
              <p:nvPr/>
            </p:nvSpPr>
            <p:spPr bwMode="auto">
              <a:xfrm>
                <a:off x="3210" y="4032"/>
                <a:ext cx="102" cy="96"/>
              </a:xfrm>
              <a:prstGeom prst="ellipse">
                <a:avLst/>
              </a:prstGeom>
              <a:solidFill>
                <a:srgbClr val="FF66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grpSp>
        <p:sp>
          <p:nvSpPr>
            <p:cNvPr id="11359" name="Line 59">
              <a:extLst>
                <a:ext uri="{FF2B5EF4-FFF2-40B4-BE49-F238E27FC236}">
                  <a16:creationId xmlns:a16="http://schemas.microsoft.com/office/drawing/2014/main" id="{1D627A7F-D724-405E-A2FE-E94EBFA82DD8}"/>
                </a:ext>
              </a:extLst>
            </p:cNvPr>
            <p:cNvSpPr>
              <a:spLocks noChangeShapeType="1"/>
            </p:cNvSpPr>
            <p:nvPr/>
          </p:nvSpPr>
          <p:spPr bwMode="auto">
            <a:xfrm>
              <a:off x="3225" y="3921"/>
              <a:ext cx="7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360" name="Line 60">
              <a:extLst>
                <a:ext uri="{FF2B5EF4-FFF2-40B4-BE49-F238E27FC236}">
                  <a16:creationId xmlns:a16="http://schemas.microsoft.com/office/drawing/2014/main" id="{246A9EEF-51B5-4585-BC86-9265050C8BBD}"/>
                </a:ext>
              </a:extLst>
            </p:cNvPr>
            <p:cNvSpPr>
              <a:spLocks noChangeShapeType="1"/>
            </p:cNvSpPr>
            <p:nvPr/>
          </p:nvSpPr>
          <p:spPr bwMode="auto">
            <a:xfrm>
              <a:off x="3216" y="3981"/>
              <a:ext cx="9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361" name="Line 61">
              <a:extLst>
                <a:ext uri="{FF2B5EF4-FFF2-40B4-BE49-F238E27FC236}">
                  <a16:creationId xmlns:a16="http://schemas.microsoft.com/office/drawing/2014/main" id="{E943FC02-D579-45DB-8E0E-4A3179E8063C}"/>
                </a:ext>
              </a:extLst>
            </p:cNvPr>
            <p:cNvSpPr>
              <a:spLocks noChangeShapeType="1"/>
            </p:cNvSpPr>
            <p:nvPr/>
          </p:nvSpPr>
          <p:spPr bwMode="auto">
            <a:xfrm>
              <a:off x="3240" y="3861"/>
              <a:ext cx="4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362" name="Oval 62">
              <a:extLst>
                <a:ext uri="{FF2B5EF4-FFF2-40B4-BE49-F238E27FC236}">
                  <a16:creationId xmlns:a16="http://schemas.microsoft.com/office/drawing/2014/main" id="{DB9A22C9-F976-4D45-8BE2-8E01A5B257D2}"/>
                </a:ext>
              </a:extLst>
            </p:cNvPr>
            <p:cNvSpPr>
              <a:spLocks noChangeArrowheads="1"/>
            </p:cNvSpPr>
            <p:nvPr/>
          </p:nvSpPr>
          <p:spPr bwMode="auto">
            <a:xfrm>
              <a:off x="3234" y="4063"/>
              <a:ext cx="56" cy="5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grpSp>
      <p:sp>
        <p:nvSpPr>
          <p:cNvPr id="11310" name="Rectangle 63">
            <a:extLst>
              <a:ext uri="{FF2B5EF4-FFF2-40B4-BE49-F238E27FC236}">
                <a16:creationId xmlns:a16="http://schemas.microsoft.com/office/drawing/2014/main" id="{CD022A1C-AB4E-44FC-B378-4299F7D0F875}"/>
              </a:ext>
            </a:extLst>
          </p:cNvPr>
          <p:cNvSpPr>
            <a:spLocks noChangeArrowheads="1"/>
          </p:cNvSpPr>
          <p:nvPr/>
        </p:nvSpPr>
        <p:spPr bwMode="auto">
          <a:xfrm>
            <a:off x="241300" y="2908300"/>
            <a:ext cx="304800" cy="19304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127040" name="Text Box 64">
            <a:extLst>
              <a:ext uri="{FF2B5EF4-FFF2-40B4-BE49-F238E27FC236}">
                <a16:creationId xmlns:a16="http://schemas.microsoft.com/office/drawing/2014/main" id="{B1DA444A-8523-4F3B-B7B7-4DF348FC9495}"/>
              </a:ext>
            </a:extLst>
          </p:cNvPr>
          <p:cNvSpPr txBox="1">
            <a:spLocks noChangeArrowheads="1"/>
          </p:cNvSpPr>
          <p:nvPr/>
        </p:nvSpPr>
        <p:spPr bwMode="auto">
          <a:xfrm rot="-5400000">
            <a:off x="-346868" y="3694906"/>
            <a:ext cx="1454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1" hangingPunct="1">
              <a:defRPr/>
            </a:pPr>
            <a:r>
              <a:rPr lang="en-US">
                <a:solidFill>
                  <a:schemeClr val="bg1"/>
                </a:solidFill>
                <a:effectLst>
                  <a:outerShdw blurRad="38100" dist="38100" dir="2700000" algn="tl">
                    <a:srgbClr val="000000"/>
                  </a:outerShdw>
                </a:effectLst>
                <a:latin typeface="Arial" charset="0"/>
              </a:rPr>
              <a:t>Score Board</a:t>
            </a:r>
          </a:p>
        </p:txBody>
      </p:sp>
      <p:sp>
        <p:nvSpPr>
          <p:cNvPr id="127041" name="Text Box 65">
            <a:extLst>
              <a:ext uri="{FF2B5EF4-FFF2-40B4-BE49-F238E27FC236}">
                <a16:creationId xmlns:a16="http://schemas.microsoft.com/office/drawing/2014/main" id="{28E18441-C42C-4517-B7F9-5774736C6B4A}"/>
              </a:ext>
            </a:extLst>
          </p:cNvPr>
          <p:cNvSpPr txBox="1">
            <a:spLocks noChangeArrowheads="1"/>
          </p:cNvSpPr>
          <p:nvPr/>
        </p:nvSpPr>
        <p:spPr bwMode="auto">
          <a:xfrm>
            <a:off x="2148681" y="105569"/>
            <a:ext cx="5627688"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defRPr/>
            </a:pPr>
            <a:r>
              <a:rPr lang="en-US" sz="4000" dirty="0">
                <a:solidFill>
                  <a:srgbClr val="FFCC00"/>
                </a:solidFill>
                <a:effectLst>
                  <a:outerShdw blurRad="38100" dist="38100" dir="2700000" algn="tl">
                    <a:srgbClr val="000000"/>
                  </a:outerShdw>
                </a:effectLst>
                <a:latin typeface="Arial" charset="0"/>
              </a:rPr>
              <a:t>Initial Keys – 5 Man</a:t>
            </a:r>
          </a:p>
        </p:txBody>
      </p:sp>
      <p:grpSp>
        <p:nvGrpSpPr>
          <p:cNvPr id="11313" name="Group 69">
            <a:extLst>
              <a:ext uri="{FF2B5EF4-FFF2-40B4-BE49-F238E27FC236}">
                <a16:creationId xmlns:a16="http://schemas.microsoft.com/office/drawing/2014/main" id="{D18E25CF-9D34-410A-A15B-744FD658AA58}"/>
              </a:ext>
            </a:extLst>
          </p:cNvPr>
          <p:cNvGrpSpPr>
            <a:grpSpLocks/>
          </p:cNvGrpSpPr>
          <p:nvPr/>
        </p:nvGrpSpPr>
        <p:grpSpPr bwMode="auto">
          <a:xfrm>
            <a:off x="4268788" y="3943350"/>
            <a:ext cx="442912" cy="471488"/>
            <a:chOff x="3796" y="2871"/>
            <a:chExt cx="279" cy="297"/>
          </a:xfrm>
        </p:grpSpPr>
        <p:sp>
          <p:nvSpPr>
            <p:cNvPr id="11356" name="Rectangle 70">
              <a:extLst>
                <a:ext uri="{FF2B5EF4-FFF2-40B4-BE49-F238E27FC236}">
                  <a16:creationId xmlns:a16="http://schemas.microsoft.com/office/drawing/2014/main" id="{49D15441-62D2-4261-836A-21351FE0A33D}"/>
                </a:ext>
              </a:extLst>
            </p:cNvPr>
            <p:cNvSpPr>
              <a:spLocks noChangeArrowheads="1"/>
            </p:cNvSpPr>
            <p:nvPr/>
          </p:nvSpPr>
          <p:spPr bwMode="auto">
            <a:xfrm>
              <a:off x="3796" y="2888"/>
              <a:ext cx="279" cy="280"/>
            </a:xfrm>
            <a:prstGeom prst="rect">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11357" name="Text Box 71">
              <a:extLst>
                <a:ext uri="{FF2B5EF4-FFF2-40B4-BE49-F238E27FC236}">
                  <a16:creationId xmlns:a16="http://schemas.microsoft.com/office/drawing/2014/main" id="{319C00E9-B95F-4A5A-9019-AB0DD13E03FF}"/>
                </a:ext>
              </a:extLst>
            </p:cNvPr>
            <p:cNvSpPr txBox="1">
              <a:spLocks noChangeArrowheads="1"/>
            </p:cNvSpPr>
            <p:nvPr/>
          </p:nvSpPr>
          <p:spPr bwMode="auto">
            <a:xfrm>
              <a:off x="3818" y="2871"/>
              <a:ext cx="19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400" b="1"/>
                <a:t>U</a:t>
              </a:r>
            </a:p>
          </p:txBody>
        </p:sp>
      </p:grpSp>
      <p:grpSp>
        <p:nvGrpSpPr>
          <p:cNvPr id="11314" name="Group 78">
            <a:extLst>
              <a:ext uri="{FF2B5EF4-FFF2-40B4-BE49-F238E27FC236}">
                <a16:creationId xmlns:a16="http://schemas.microsoft.com/office/drawing/2014/main" id="{8C9EC6E8-A929-4C09-ACE0-49A2F115CA99}"/>
              </a:ext>
            </a:extLst>
          </p:cNvPr>
          <p:cNvGrpSpPr>
            <a:grpSpLocks/>
          </p:cNvGrpSpPr>
          <p:nvPr/>
        </p:nvGrpSpPr>
        <p:grpSpPr bwMode="auto">
          <a:xfrm>
            <a:off x="5002213" y="5845175"/>
            <a:ext cx="612775" cy="457200"/>
            <a:chOff x="2359" y="3560"/>
            <a:chExt cx="386" cy="288"/>
          </a:xfrm>
        </p:grpSpPr>
        <p:sp>
          <p:nvSpPr>
            <p:cNvPr id="11354" name="Rectangle 79">
              <a:extLst>
                <a:ext uri="{FF2B5EF4-FFF2-40B4-BE49-F238E27FC236}">
                  <a16:creationId xmlns:a16="http://schemas.microsoft.com/office/drawing/2014/main" id="{714BCA88-19DE-4A27-99E5-168BE66B8EBC}"/>
                </a:ext>
              </a:extLst>
            </p:cNvPr>
            <p:cNvSpPr>
              <a:spLocks noChangeArrowheads="1"/>
            </p:cNvSpPr>
            <p:nvPr/>
          </p:nvSpPr>
          <p:spPr bwMode="auto">
            <a:xfrm>
              <a:off x="2402" y="3561"/>
              <a:ext cx="279" cy="280"/>
            </a:xfrm>
            <a:prstGeom prst="rect">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11355" name="Text Box 80">
              <a:extLst>
                <a:ext uri="{FF2B5EF4-FFF2-40B4-BE49-F238E27FC236}">
                  <a16:creationId xmlns:a16="http://schemas.microsoft.com/office/drawing/2014/main" id="{4BFE7231-1830-41DB-B0C8-7FB133603852}"/>
                </a:ext>
              </a:extLst>
            </p:cNvPr>
            <p:cNvSpPr txBox="1">
              <a:spLocks noChangeArrowheads="1"/>
            </p:cNvSpPr>
            <p:nvPr/>
          </p:nvSpPr>
          <p:spPr bwMode="auto">
            <a:xfrm>
              <a:off x="2359" y="3560"/>
              <a:ext cx="38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400" b="1"/>
                <a:t> L</a:t>
              </a:r>
            </a:p>
          </p:txBody>
        </p:sp>
      </p:grpSp>
      <p:grpSp>
        <p:nvGrpSpPr>
          <p:cNvPr id="11315" name="Group 81">
            <a:extLst>
              <a:ext uri="{FF2B5EF4-FFF2-40B4-BE49-F238E27FC236}">
                <a16:creationId xmlns:a16="http://schemas.microsoft.com/office/drawing/2014/main" id="{DC3FD66F-AB28-4287-BCD3-DACF076AF11E}"/>
              </a:ext>
            </a:extLst>
          </p:cNvPr>
          <p:cNvGrpSpPr>
            <a:grpSpLocks/>
          </p:cNvGrpSpPr>
          <p:nvPr/>
        </p:nvGrpSpPr>
        <p:grpSpPr bwMode="auto">
          <a:xfrm>
            <a:off x="5035550" y="1381125"/>
            <a:ext cx="695325" cy="471488"/>
            <a:chOff x="598" y="1763"/>
            <a:chExt cx="438" cy="297"/>
          </a:xfrm>
        </p:grpSpPr>
        <p:sp>
          <p:nvSpPr>
            <p:cNvPr id="11352" name="Rectangle 82">
              <a:extLst>
                <a:ext uri="{FF2B5EF4-FFF2-40B4-BE49-F238E27FC236}">
                  <a16:creationId xmlns:a16="http://schemas.microsoft.com/office/drawing/2014/main" id="{70D68FBA-0320-446A-A6AA-D4F3B5312B5B}"/>
                </a:ext>
              </a:extLst>
            </p:cNvPr>
            <p:cNvSpPr>
              <a:spLocks noChangeArrowheads="1"/>
            </p:cNvSpPr>
            <p:nvPr/>
          </p:nvSpPr>
          <p:spPr bwMode="auto">
            <a:xfrm>
              <a:off x="628" y="1780"/>
              <a:ext cx="279" cy="280"/>
            </a:xfrm>
            <a:prstGeom prst="rect">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11353" name="Text Box 83">
              <a:extLst>
                <a:ext uri="{FF2B5EF4-FFF2-40B4-BE49-F238E27FC236}">
                  <a16:creationId xmlns:a16="http://schemas.microsoft.com/office/drawing/2014/main" id="{6AA0C9FC-9B02-4989-A1E7-0727F0E333BF}"/>
                </a:ext>
              </a:extLst>
            </p:cNvPr>
            <p:cNvSpPr txBox="1">
              <a:spLocks noChangeArrowheads="1"/>
            </p:cNvSpPr>
            <p:nvPr/>
          </p:nvSpPr>
          <p:spPr bwMode="auto">
            <a:xfrm>
              <a:off x="598" y="1763"/>
              <a:ext cx="43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400" b="1"/>
                <a:t>LJ</a:t>
              </a:r>
            </a:p>
          </p:txBody>
        </p:sp>
      </p:grpSp>
      <p:grpSp>
        <p:nvGrpSpPr>
          <p:cNvPr id="11316" name="Group 84">
            <a:extLst>
              <a:ext uri="{FF2B5EF4-FFF2-40B4-BE49-F238E27FC236}">
                <a16:creationId xmlns:a16="http://schemas.microsoft.com/office/drawing/2014/main" id="{7658A482-64C0-45D1-9F40-53EBAA9B1D1E}"/>
              </a:ext>
            </a:extLst>
          </p:cNvPr>
          <p:cNvGrpSpPr>
            <a:grpSpLocks/>
          </p:cNvGrpSpPr>
          <p:nvPr/>
        </p:nvGrpSpPr>
        <p:grpSpPr bwMode="auto">
          <a:xfrm>
            <a:off x="2865438" y="3089275"/>
            <a:ext cx="600075" cy="496888"/>
            <a:chOff x="589" y="2670"/>
            <a:chExt cx="378" cy="297"/>
          </a:xfrm>
        </p:grpSpPr>
        <p:sp>
          <p:nvSpPr>
            <p:cNvPr id="11350" name="Rectangle 85">
              <a:extLst>
                <a:ext uri="{FF2B5EF4-FFF2-40B4-BE49-F238E27FC236}">
                  <a16:creationId xmlns:a16="http://schemas.microsoft.com/office/drawing/2014/main" id="{1DDB52C1-A4BE-44EF-88E8-3EEEE47806B7}"/>
                </a:ext>
              </a:extLst>
            </p:cNvPr>
            <p:cNvSpPr>
              <a:spLocks noChangeArrowheads="1"/>
            </p:cNvSpPr>
            <p:nvPr/>
          </p:nvSpPr>
          <p:spPr bwMode="auto">
            <a:xfrm>
              <a:off x="628" y="2687"/>
              <a:ext cx="279" cy="280"/>
            </a:xfrm>
            <a:prstGeom prst="rect">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11351" name="Text Box 86">
              <a:extLst>
                <a:ext uri="{FF2B5EF4-FFF2-40B4-BE49-F238E27FC236}">
                  <a16:creationId xmlns:a16="http://schemas.microsoft.com/office/drawing/2014/main" id="{5890A83A-0579-4A86-880A-63B71FBFADBE}"/>
                </a:ext>
              </a:extLst>
            </p:cNvPr>
            <p:cNvSpPr txBox="1">
              <a:spLocks noChangeArrowheads="1"/>
            </p:cNvSpPr>
            <p:nvPr/>
          </p:nvSpPr>
          <p:spPr bwMode="auto">
            <a:xfrm>
              <a:off x="589" y="2670"/>
              <a:ext cx="378" cy="2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400" b="1"/>
                <a:t>BJ</a:t>
              </a:r>
            </a:p>
          </p:txBody>
        </p:sp>
      </p:grpSp>
      <p:sp>
        <p:nvSpPr>
          <p:cNvPr id="11317" name="Rectangle 87">
            <a:extLst>
              <a:ext uri="{FF2B5EF4-FFF2-40B4-BE49-F238E27FC236}">
                <a16:creationId xmlns:a16="http://schemas.microsoft.com/office/drawing/2014/main" id="{D5F8DF57-8928-4AAD-A45C-076CE3BAFFBB}"/>
              </a:ext>
            </a:extLst>
          </p:cNvPr>
          <p:cNvSpPr>
            <a:spLocks noChangeAspect="1" noChangeArrowheads="1"/>
          </p:cNvSpPr>
          <p:nvPr/>
        </p:nvSpPr>
        <p:spPr bwMode="auto">
          <a:xfrm>
            <a:off x="5346700" y="3759200"/>
            <a:ext cx="231775" cy="231775"/>
          </a:xfrm>
          <a:prstGeom prst="rect">
            <a:avLst/>
          </a:prstGeom>
          <a:solidFill>
            <a:srgbClr val="FFCC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11318" name="Oval 88">
            <a:extLst>
              <a:ext uri="{FF2B5EF4-FFF2-40B4-BE49-F238E27FC236}">
                <a16:creationId xmlns:a16="http://schemas.microsoft.com/office/drawing/2014/main" id="{9CD4E223-EE0E-426C-ADC9-625275EE82BD}"/>
              </a:ext>
            </a:extLst>
          </p:cNvPr>
          <p:cNvSpPr>
            <a:spLocks noChangeAspect="1" noChangeArrowheads="1"/>
          </p:cNvSpPr>
          <p:nvPr/>
        </p:nvSpPr>
        <p:spPr bwMode="auto">
          <a:xfrm>
            <a:off x="5346700" y="3492500"/>
            <a:ext cx="231775" cy="231775"/>
          </a:xfrm>
          <a:prstGeom prst="ellipse">
            <a:avLst/>
          </a:prstGeom>
          <a:solidFill>
            <a:srgbClr val="FFCC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11319" name="Oval 89">
            <a:extLst>
              <a:ext uri="{FF2B5EF4-FFF2-40B4-BE49-F238E27FC236}">
                <a16:creationId xmlns:a16="http://schemas.microsoft.com/office/drawing/2014/main" id="{1E350962-788A-490C-9F06-CCED743D026B}"/>
              </a:ext>
            </a:extLst>
          </p:cNvPr>
          <p:cNvSpPr>
            <a:spLocks noChangeAspect="1" noChangeArrowheads="1"/>
          </p:cNvSpPr>
          <p:nvPr/>
        </p:nvSpPr>
        <p:spPr bwMode="auto">
          <a:xfrm>
            <a:off x="5346700" y="3200400"/>
            <a:ext cx="231775" cy="231775"/>
          </a:xfrm>
          <a:prstGeom prst="ellipse">
            <a:avLst/>
          </a:prstGeom>
          <a:solidFill>
            <a:srgbClr val="FFCC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11320" name="Oval 90">
            <a:extLst>
              <a:ext uri="{FF2B5EF4-FFF2-40B4-BE49-F238E27FC236}">
                <a16:creationId xmlns:a16="http://schemas.microsoft.com/office/drawing/2014/main" id="{E3225BAA-69A5-4B42-9343-8411F5F348C5}"/>
              </a:ext>
            </a:extLst>
          </p:cNvPr>
          <p:cNvSpPr>
            <a:spLocks noChangeAspect="1" noChangeArrowheads="1"/>
          </p:cNvSpPr>
          <p:nvPr/>
        </p:nvSpPr>
        <p:spPr bwMode="auto">
          <a:xfrm>
            <a:off x="5346700" y="4038600"/>
            <a:ext cx="231775" cy="231775"/>
          </a:xfrm>
          <a:prstGeom prst="ellipse">
            <a:avLst/>
          </a:prstGeom>
          <a:solidFill>
            <a:srgbClr val="FFCC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11321" name="Oval 91">
            <a:extLst>
              <a:ext uri="{FF2B5EF4-FFF2-40B4-BE49-F238E27FC236}">
                <a16:creationId xmlns:a16="http://schemas.microsoft.com/office/drawing/2014/main" id="{BBF2244E-AFF5-4875-985B-8542993212CB}"/>
              </a:ext>
            </a:extLst>
          </p:cNvPr>
          <p:cNvSpPr>
            <a:spLocks noChangeAspect="1" noChangeArrowheads="1"/>
          </p:cNvSpPr>
          <p:nvPr/>
        </p:nvSpPr>
        <p:spPr bwMode="auto">
          <a:xfrm>
            <a:off x="5346700" y="4318000"/>
            <a:ext cx="231775" cy="231775"/>
          </a:xfrm>
          <a:prstGeom prst="ellipse">
            <a:avLst/>
          </a:prstGeom>
          <a:solidFill>
            <a:srgbClr val="FFCC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11322" name="Oval 92">
            <a:extLst>
              <a:ext uri="{FF2B5EF4-FFF2-40B4-BE49-F238E27FC236}">
                <a16:creationId xmlns:a16="http://schemas.microsoft.com/office/drawing/2014/main" id="{347BF15B-F34E-4573-9468-29A69764806F}"/>
              </a:ext>
            </a:extLst>
          </p:cNvPr>
          <p:cNvSpPr>
            <a:spLocks noChangeAspect="1" noChangeArrowheads="1"/>
          </p:cNvSpPr>
          <p:nvPr/>
        </p:nvSpPr>
        <p:spPr bwMode="auto">
          <a:xfrm>
            <a:off x="5651500" y="3759200"/>
            <a:ext cx="231775" cy="231775"/>
          </a:xfrm>
          <a:prstGeom prst="ellipse">
            <a:avLst/>
          </a:prstGeom>
          <a:solidFill>
            <a:srgbClr val="FFCC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en-US" altLang="en-US" sz="1800"/>
          </a:p>
        </p:txBody>
      </p:sp>
      <p:sp>
        <p:nvSpPr>
          <p:cNvPr id="11323" name="Oval 93">
            <a:extLst>
              <a:ext uri="{FF2B5EF4-FFF2-40B4-BE49-F238E27FC236}">
                <a16:creationId xmlns:a16="http://schemas.microsoft.com/office/drawing/2014/main" id="{C826E1C3-7CA2-4125-8D52-D0B340EC106D}"/>
              </a:ext>
            </a:extLst>
          </p:cNvPr>
          <p:cNvSpPr>
            <a:spLocks noChangeAspect="1" noChangeArrowheads="1"/>
          </p:cNvSpPr>
          <p:nvPr/>
        </p:nvSpPr>
        <p:spPr bwMode="auto">
          <a:xfrm>
            <a:off x="5627688" y="4856163"/>
            <a:ext cx="231775" cy="231775"/>
          </a:xfrm>
          <a:prstGeom prst="ellipse">
            <a:avLst/>
          </a:prstGeom>
          <a:solidFill>
            <a:srgbClr val="FFCC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en-US" altLang="en-US" sz="1600" b="1"/>
          </a:p>
        </p:txBody>
      </p:sp>
      <p:grpSp>
        <p:nvGrpSpPr>
          <p:cNvPr id="11324" name="Group 94">
            <a:extLst>
              <a:ext uri="{FF2B5EF4-FFF2-40B4-BE49-F238E27FC236}">
                <a16:creationId xmlns:a16="http://schemas.microsoft.com/office/drawing/2014/main" id="{8708947B-51AB-4991-9B13-DED5499D5424}"/>
              </a:ext>
            </a:extLst>
          </p:cNvPr>
          <p:cNvGrpSpPr>
            <a:grpSpLocks noChangeAspect="1"/>
          </p:cNvGrpSpPr>
          <p:nvPr/>
        </p:nvGrpSpPr>
        <p:grpSpPr bwMode="auto">
          <a:xfrm>
            <a:off x="5972175" y="3757613"/>
            <a:ext cx="542925" cy="336550"/>
            <a:chOff x="3058" y="2951"/>
            <a:chExt cx="428" cy="264"/>
          </a:xfrm>
        </p:grpSpPr>
        <p:sp>
          <p:nvSpPr>
            <p:cNvPr id="11348" name="Oval 95">
              <a:extLst>
                <a:ext uri="{FF2B5EF4-FFF2-40B4-BE49-F238E27FC236}">
                  <a16:creationId xmlns:a16="http://schemas.microsoft.com/office/drawing/2014/main" id="{C61B2C25-B2FB-4BD6-B3F1-E6360E23CFA3}"/>
                </a:ext>
              </a:extLst>
            </p:cNvPr>
            <p:cNvSpPr>
              <a:spLocks noChangeAspect="1" noChangeArrowheads="1"/>
            </p:cNvSpPr>
            <p:nvPr/>
          </p:nvSpPr>
          <p:spPr bwMode="auto">
            <a:xfrm>
              <a:off x="3264" y="2960"/>
              <a:ext cx="182" cy="182"/>
            </a:xfrm>
            <a:prstGeom prst="ellipse">
              <a:avLst/>
            </a:prstGeom>
            <a:solidFill>
              <a:srgbClr val="FFCC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11349" name="Text Box 96">
              <a:extLst>
                <a:ext uri="{FF2B5EF4-FFF2-40B4-BE49-F238E27FC236}">
                  <a16:creationId xmlns:a16="http://schemas.microsoft.com/office/drawing/2014/main" id="{332EE523-D1BB-4D48-98AF-8240C609D192}"/>
                </a:ext>
              </a:extLst>
            </p:cNvPr>
            <p:cNvSpPr txBox="1">
              <a:spLocks noChangeAspect="1" noChangeArrowheads="1"/>
            </p:cNvSpPr>
            <p:nvPr/>
          </p:nvSpPr>
          <p:spPr bwMode="auto">
            <a:xfrm>
              <a:off x="3058" y="2951"/>
              <a:ext cx="428" cy="2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50000"/>
                </a:spcBef>
                <a:buFontTx/>
                <a:buNone/>
              </a:pPr>
              <a:endParaRPr lang="en-US" altLang="en-US" sz="1600" b="1"/>
            </a:p>
          </p:txBody>
        </p:sp>
      </p:grpSp>
      <p:grpSp>
        <p:nvGrpSpPr>
          <p:cNvPr id="11325" name="Group 97">
            <a:extLst>
              <a:ext uri="{FF2B5EF4-FFF2-40B4-BE49-F238E27FC236}">
                <a16:creationId xmlns:a16="http://schemas.microsoft.com/office/drawing/2014/main" id="{C00BB385-F5B5-4892-BD0C-06967CC01DEE}"/>
              </a:ext>
            </a:extLst>
          </p:cNvPr>
          <p:cNvGrpSpPr>
            <a:grpSpLocks noChangeAspect="1"/>
          </p:cNvGrpSpPr>
          <p:nvPr/>
        </p:nvGrpSpPr>
        <p:grpSpPr bwMode="auto">
          <a:xfrm>
            <a:off x="5310188" y="2652713"/>
            <a:ext cx="287337" cy="336550"/>
            <a:chOff x="3264" y="1559"/>
            <a:chExt cx="226" cy="264"/>
          </a:xfrm>
        </p:grpSpPr>
        <p:sp>
          <p:nvSpPr>
            <p:cNvPr id="11346" name="Oval 98">
              <a:extLst>
                <a:ext uri="{FF2B5EF4-FFF2-40B4-BE49-F238E27FC236}">
                  <a16:creationId xmlns:a16="http://schemas.microsoft.com/office/drawing/2014/main" id="{B44DE1A1-DCA1-47D7-87FD-3F5DCE9679E2}"/>
                </a:ext>
              </a:extLst>
            </p:cNvPr>
            <p:cNvSpPr>
              <a:spLocks noChangeAspect="1" noChangeArrowheads="1"/>
            </p:cNvSpPr>
            <p:nvPr/>
          </p:nvSpPr>
          <p:spPr bwMode="auto">
            <a:xfrm>
              <a:off x="3264" y="1576"/>
              <a:ext cx="182" cy="182"/>
            </a:xfrm>
            <a:prstGeom prst="ellipse">
              <a:avLst/>
            </a:prstGeom>
            <a:solidFill>
              <a:srgbClr val="FFCC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11347" name="Text Box 99">
              <a:extLst>
                <a:ext uri="{FF2B5EF4-FFF2-40B4-BE49-F238E27FC236}">
                  <a16:creationId xmlns:a16="http://schemas.microsoft.com/office/drawing/2014/main" id="{ABF43EE1-DB8D-4A2A-929D-FB3F9B6216FF}"/>
                </a:ext>
              </a:extLst>
            </p:cNvPr>
            <p:cNvSpPr txBox="1">
              <a:spLocks noChangeAspect="1" noChangeArrowheads="1"/>
            </p:cNvSpPr>
            <p:nvPr/>
          </p:nvSpPr>
          <p:spPr bwMode="auto">
            <a:xfrm>
              <a:off x="3345" y="1559"/>
              <a:ext cx="145" cy="2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600" b="1"/>
            </a:p>
          </p:txBody>
        </p:sp>
      </p:grpSp>
      <p:grpSp>
        <p:nvGrpSpPr>
          <p:cNvPr id="11326" name="Group 100">
            <a:extLst>
              <a:ext uri="{FF2B5EF4-FFF2-40B4-BE49-F238E27FC236}">
                <a16:creationId xmlns:a16="http://schemas.microsoft.com/office/drawing/2014/main" id="{A24ED28E-B8EF-45DA-941A-F32B1230B2C0}"/>
              </a:ext>
            </a:extLst>
          </p:cNvPr>
          <p:cNvGrpSpPr>
            <a:grpSpLocks noChangeAspect="1"/>
          </p:cNvGrpSpPr>
          <p:nvPr/>
        </p:nvGrpSpPr>
        <p:grpSpPr bwMode="auto">
          <a:xfrm>
            <a:off x="5689600" y="2325688"/>
            <a:ext cx="274638" cy="336550"/>
            <a:chOff x="3855" y="2096"/>
            <a:chExt cx="217" cy="264"/>
          </a:xfrm>
        </p:grpSpPr>
        <p:sp>
          <p:nvSpPr>
            <p:cNvPr id="11344" name="Oval 101">
              <a:extLst>
                <a:ext uri="{FF2B5EF4-FFF2-40B4-BE49-F238E27FC236}">
                  <a16:creationId xmlns:a16="http://schemas.microsoft.com/office/drawing/2014/main" id="{3DBFF477-FD97-4513-BF7F-795D8B5E5562}"/>
                </a:ext>
              </a:extLst>
            </p:cNvPr>
            <p:cNvSpPr>
              <a:spLocks noChangeAspect="1" noChangeArrowheads="1"/>
            </p:cNvSpPr>
            <p:nvPr/>
          </p:nvSpPr>
          <p:spPr bwMode="auto">
            <a:xfrm>
              <a:off x="3855" y="2118"/>
              <a:ext cx="182" cy="182"/>
            </a:xfrm>
            <a:prstGeom prst="ellipse">
              <a:avLst/>
            </a:prstGeom>
            <a:solidFill>
              <a:srgbClr val="FFCC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11345" name="Text Box 102">
              <a:extLst>
                <a:ext uri="{FF2B5EF4-FFF2-40B4-BE49-F238E27FC236}">
                  <a16:creationId xmlns:a16="http://schemas.microsoft.com/office/drawing/2014/main" id="{2D07BEB6-DA90-40E1-A94B-A8E335ADEA20}"/>
                </a:ext>
              </a:extLst>
            </p:cNvPr>
            <p:cNvSpPr txBox="1">
              <a:spLocks noChangeAspect="1" noChangeArrowheads="1"/>
            </p:cNvSpPr>
            <p:nvPr/>
          </p:nvSpPr>
          <p:spPr bwMode="auto">
            <a:xfrm>
              <a:off x="3927" y="2096"/>
              <a:ext cx="145" cy="2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600" b="1"/>
            </a:p>
          </p:txBody>
        </p:sp>
      </p:grpSp>
      <p:grpSp>
        <p:nvGrpSpPr>
          <p:cNvPr id="11327" name="Group 103">
            <a:extLst>
              <a:ext uri="{FF2B5EF4-FFF2-40B4-BE49-F238E27FC236}">
                <a16:creationId xmlns:a16="http://schemas.microsoft.com/office/drawing/2014/main" id="{61F634A9-3859-41D8-A661-8ACE1E09E8BC}"/>
              </a:ext>
            </a:extLst>
          </p:cNvPr>
          <p:cNvGrpSpPr>
            <a:grpSpLocks noChangeAspect="1"/>
          </p:cNvGrpSpPr>
          <p:nvPr/>
        </p:nvGrpSpPr>
        <p:grpSpPr bwMode="auto">
          <a:xfrm>
            <a:off x="5337175" y="5233988"/>
            <a:ext cx="274638" cy="336550"/>
            <a:chOff x="3855" y="2096"/>
            <a:chExt cx="217" cy="264"/>
          </a:xfrm>
        </p:grpSpPr>
        <p:sp>
          <p:nvSpPr>
            <p:cNvPr id="11342" name="Oval 104">
              <a:extLst>
                <a:ext uri="{FF2B5EF4-FFF2-40B4-BE49-F238E27FC236}">
                  <a16:creationId xmlns:a16="http://schemas.microsoft.com/office/drawing/2014/main" id="{31BCED9E-08A3-49D5-AB9D-26E25FAFD968}"/>
                </a:ext>
              </a:extLst>
            </p:cNvPr>
            <p:cNvSpPr>
              <a:spLocks noChangeAspect="1" noChangeArrowheads="1"/>
            </p:cNvSpPr>
            <p:nvPr/>
          </p:nvSpPr>
          <p:spPr bwMode="auto">
            <a:xfrm>
              <a:off x="3855" y="2118"/>
              <a:ext cx="182" cy="182"/>
            </a:xfrm>
            <a:prstGeom prst="ellipse">
              <a:avLst/>
            </a:prstGeom>
            <a:solidFill>
              <a:srgbClr val="FFCC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11343" name="Text Box 105">
              <a:extLst>
                <a:ext uri="{FF2B5EF4-FFF2-40B4-BE49-F238E27FC236}">
                  <a16:creationId xmlns:a16="http://schemas.microsoft.com/office/drawing/2014/main" id="{69A29A72-2CAE-4F0F-B7EF-2929020AF3AF}"/>
                </a:ext>
              </a:extLst>
            </p:cNvPr>
            <p:cNvSpPr txBox="1">
              <a:spLocks noChangeAspect="1" noChangeArrowheads="1"/>
            </p:cNvSpPr>
            <p:nvPr/>
          </p:nvSpPr>
          <p:spPr bwMode="auto">
            <a:xfrm>
              <a:off x="3927" y="2096"/>
              <a:ext cx="145" cy="2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600" b="1"/>
            </a:p>
          </p:txBody>
        </p:sp>
      </p:grpSp>
      <p:grpSp>
        <p:nvGrpSpPr>
          <p:cNvPr id="11328" name="Group 106">
            <a:extLst>
              <a:ext uri="{FF2B5EF4-FFF2-40B4-BE49-F238E27FC236}">
                <a16:creationId xmlns:a16="http://schemas.microsoft.com/office/drawing/2014/main" id="{CF99AE13-9767-41FF-8CED-F53A9A504FCE}"/>
              </a:ext>
            </a:extLst>
          </p:cNvPr>
          <p:cNvGrpSpPr>
            <a:grpSpLocks noChangeAspect="1"/>
          </p:cNvGrpSpPr>
          <p:nvPr/>
        </p:nvGrpSpPr>
        <p:grpSpPr bwMode="auto">
          <a:xfrm>
            <a:off x="5241925" y="3770313"/>
            <a:ext cx="357188" cy="211137"/>
            <a:chOff x="4240" y="2392"/>
            <a:chExt cx="244" cy="144"/>
          </a:xfrm>
        </p:grpSpPr>
        <p:sp>
          <p:nvSpPr>
            <p:cNvPr id="11336" name="AutoShape 107">
              <a:extLst>
                <a:ext uri="{FF2B5EF4-FFF2-40B4-BE49-F238E27FC236}">
                  <a16:creationId xmlns:a16="http://schemas.microsoft.com/office/drawing/2014/main" id="{F497B487-E217-4A2D-8CBB-1CD33C77F345}"/>
                </a:ext>
              </a:extLst>
            </p:cNvPr>
            <p:cNvSpPr>
              <a:spLocks noChangeAspect="1" noChangeArrowheads="1"/>
            </p:cNvSpPr>
            <p:nvPr/>
          </p:nvSpPr>
          <p:spPr bwMode="auto">
            <a:xfrm>
              <a:off x="4240" y="2392"/>
              <a:ext cx="244" cy="144"/>
            </a:xfrm>
            <a:prstGeom prst="flowChartDecision">
              <a:avLst/>
            </a:prstGeom>
            <a:solidFill>
              <a:srgbClr val="9966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11337" name="Line 108">
              <a:extLst>
                <a:ext uri="{FF2B5EF4-FFF2-40B4-BE49-F238E27FC236}">
                  <a16:creationId xmlns:a16="http://schemas.microsoft.com/office/drawing/2014/main" id="{2028BD6A-87B0-41AA-9667-4D48C4FDA08E}"/>
                </a:ext>
              </a:extLst>
            </p:cNvPr>
            <p:cNvSpPr>
              <a:spLocks noChangeAspect="1" noChangeShapeType="1"/>
            </p:cNvSpPr>
            <p:nvPr/>
          </p:nvSpPr>
          <p:spPr bwMode="auto">
            <a:xfrm>
              <a:off x="4300" y="2464"/>
              <a:ext cx="120" cy="0"/>
            </a:xfrm>
            <a:prstGeom prst="line">
              <a:avLst/>
            </a:prstGeom>
            <a:noFill/>
            <a:ln w="952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338" name="Line 109">
              <a:extLst>
                <a:ext uri="{FF2B5EF4-FFF2-40B4-BE49-F238E27FC236}">
                  <a16:creationId xmlns:a16="http://schemas.microsoft.com/office/drawing/2014/main" id="{2548C772-CB93-4FB6-8B53-0E65C02970E6}"/>
                </a:ext>
              </a:extLst>
            </p:cNvPr>
            <p:cNvSpPr>
              <a:spLocks noChangeAspect="1" noChangeShapeType="1"/>
            </p:cNvSpPr>
            <p:nvPr/>
          </p:nvSpPr>
          <p:spPr bwMode="auto">
            <a:xfrm flipH="1">
              <a:off x="4324" y="2444"/>
              <a:ext cx="0" cy="38"/>
            </a:xfrm>
            <a:prstGeom prst="line">
              <a:avLst/>
            </a:prstGeom>
            <a:noFill/>
            <a:ln w="952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339" name="Line 110">
              <a:extLst>
                <a:ext uri="{FF2B5EF4-FFF2-40B4-BE49-F238E27FC236}">
                  <a16:creationId xmlns:a16="http://schemas.microsoft.com/office/drawing/2014/main" id="{792FAA40-4F2A-4E62-920F-7F6C4B3A4A57}"/>
                </a:ext>
              </a:extLst>
            </p:cNvPr>
            <p:cNvSpPr>
              <a:spLocks noChangeAspect="1" noChangeShapeType="1"/>
            </p:cNvSpPr>
            <p:nvPr/>
          </p:nvSpPr>
          <p:spPr bwMode="auto">
            <a:xfrm>
              <a:off x="4348" y="2444"/>
              <a:ext cx="0" cy="38"/>
            </a:xfrm>
            <a:prstGeom prst="line">
              <a:avLst/>
            </a:prstGeom>
            <a:noFill/>
            <a:ln w="952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340" name="Line 111">
              <a:extLst>
                <a:ext uri="{FF2B5EF4-FFF2-40B4-BE49-F238E27FC236}">
                  <a16:creationId xmlns:a16="http://schemas.microsoft.com/office/drawing/2014/main" id="{5DC63AC9-B4F2-41FE-A45A-0A17B90CA07E}"/>
                </a:ext>
              </a:extLst>
            </p:cNvPr>
            <p:cNvSpPr>
              <a:spLocks noChangeAspect="1" noChangeShapeType="1"/>
            </p:cNvSpPr>
            <p:nvPr/>
          </p:nvSpPr>
          <p:spPr bwMode="auto">
            <a:xfrm>
              <a:off x="4372" y="2444"/>
              <a:ext cx="0" cy="38"/>
            </a:xfrm>
            <a:prstGeom prst="line">
              <a:avLst/>
            </a:prstGeom>
            <a:noFill/>
            <a:ln w="952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341" name="Line 112">
              <a:extLst>
                <a:ext uri="{FF2B5EF4-FFF2-40B4-BE49-F238E27FC236}">
                  <a16:creationId xmlns:a16="http://schemas.microsoft.com/office/drawing/2014/main" id="{E268836E-7933-4808-BDBA-E96FDB386B9F}"/>
                </a:ext>
              </a:extLst>
            </p:cNvPr>
            <p:cNvSpPr>
              <a:spLocks noChangeAspect="1" noChangeShapeType="1"/>
            </p:cNvSpPr>
            <p:nvPr/>
          </p:nvSpPr>
          <p:spPr bwMode="auto">
            <a:xfrm>
              <a:off x="4394" y="2444"/>
              <a:ext cx="0" cy="38"/>
            </a:xfrm>
            <a:prstGeom prst="line">
              <a:avLst/>
            </a:prstGeom>
            <a:noFill/>
            <a:ln w="952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127091" name="Line 115">
            <a:extLst>
              <a:ext uri="{FF2B5EF4-FFF2-40B4-BE49-F238E27FC236}">
                <a16:creationId xmlns:a16="http://schemas.microsoft.com/office/drawing/2014/main" id="{BE796D39-661E-454B-B642-AB7A4F83661D}"/>
              </a:ext>
            </a:extLst>
          </p:cNvPr>
          <p:cNvSpPr>
            <a:spLocks noChangeShapeType="1"/>
          </p:cNvSpPr>
          <p:nvPr/>
        </p:nvSpPr>
        <p:spPr bwMode="auto">
          <a:xfrm flipV="1">
            <a:off x="3381375" y="2820988"/>
            <a:ext cx="1882775" cy="498475"/>
          </a:xfrm>
          <a:prstGeom prst="line">
            <a:avLst/>
          </a:prstGeom>
          <a:noFill/>
          <a:ln w="38100">
            <a:solidFill>
              <a:srgbClr val="FF0000"/>
            </a:solidFill>
            <a:round/>
            <a:headEnd/>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7092" name="Line 116">
            <a:extLst>
              <a:ext uri="{FF2B5EF4-FFF2-40B4-BE49-F238E27FC236}">
                <a16:creationId xmlns:a16="http://schemas.microsoft.com/office/drawing/2014/main" id="{79451109-644A-4920-90B6-3B7028A36B32}"/>
              </a:ext>
            </a:extLst>
          </p:cNvPr>
          <p:cNvSpPr>
            <a:spLocks noChangeShapeType="1"/>
          </p:cNvSpPr>
          <p:nvPr/>
        </p:nvSpPr>
        <p:spPr bwMode="auto">
          <a:xfrm flipV="1">
            <a:off x="5310188" y="5092700"/>
            <a:ext cx="417512" cy="795338"/>
          </a:xfrm>
          <a:prstGeom prst="line">
            <a:avLst/>
          </a:prstGeom>
          <a:noFill/>
          <a:ln w="38100">
            <a:solidFill>
              <a:srgbClr val="FF0000"/>
            </a:solidFill>
            <a:round/>
            <a:headEnd/>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11331" name="Group 125">
            <a:extLst>
              <a:ext uri="{FF2B5EF4-FFF2-40B4-BE49-F238E27FC236}">
                <a16:creationId xmlns:a16="http://schemas.microsoft.com/office/drawing/2014/main" id="{186E065D-2DC6-46B6-AAC7-38E4BFE5344D}"/>
              </a:ext>
            </a:extLst>
          </p:cNvPr>
          <p:cNvGrpSpPr>
            <a:grpSpLocks/>
          </p:cNvGrpSpPr>
          <p:nvPr/>
        </p:nvGrpSpPr>
        <p:grpSpPr bwMode="auto">
          <a:xfrm>
            <a:off x="6484938" y="2998788"/>
            <a:ext cx="442912" cy="460375"/>
            <a:chOff x="3796" y="2871"/>
            <a:chExt cx="279" cy="297"/>
          </a:xfrm>
        </p:grpSpPr>
        <p:sp>
          <p:nvSpPr>
            <p:cNvPr id="11334" name="Rectangle 126">
              <a:extLst>
                <a:ext uri="{FF2B5EF4-FFF2-40B4-BE49-F238E27FC236}">
                  <a16:creationId xmlns:a16="http://schemas.microsoft.com/office/drawing/2014/main" id="{634F4686-BF77-4CA2-8C31-295E47B39E9A}"/>
                </a:ext>
              </a:extLst>
            </p:cNvPr>
            <p:cNvSpPr>
              <a:spLocks noChangeArrowheads="1"/>
            </p:cNvSpPr>
            <p:nvPr/>
          </p:nvSpPr>
          <p:spPr bwMode="auto">
            <a:xfrm>
              <a:off x="3796" y="2888"/>
              <a:ext cx="279" cy="280"/>
            </a:xfrm>
            <a:prstGeom prst="rect">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11335" name="Text Box 127">
              <a:extLst>
                <a:ext uri="{FF2B5EF4-FFF2-40B4-BE49-F238E27FC236}">
                  <a16:creationId xmlns:a16="http://schemas.microsoft.com/office/drawing/2014/main" id="{8DB06121-4402-4187-8D6D-07714F066725}"/>
                </a:ext>
              </a:extLst>
            </p:cNvPr>
            <p:cNvSpPr txBox="1">
              <a:spLocks noChangeArrowheads="1"/>
            </p:cNvSpPr>
            <p:nvPr/>
          </p:nvSpPr>
          <p:spPr bwMode="auto">
            <a:xfrm>
              <a:off x="3818" y="2871"/>
              <a:ext cx="194" cy="2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400" b="1"/>
                <a:t>R</a:t>
              </a:r>
            </a:p>
          </p:txBody>
        </p:sp>
      </p:grpSp>
      <p:cxnSp>
        <p:nvCxnSpPr>
          <p:cNvPr id="3" name="Straight Arrow Connector 2">
            <a:extLst>
              <a:ext uri="{FF2B5EF4-FFF2-40B4-BE49-F238E27FC236}">
                <a16:creationId xmlns:a16="http://schemas.microsoft.com/office/drawing/2014/main" id="{E129DB46-41A4-4ED3-98E3-8188F00E1C1E}"/>
              </a:ext>
            </a:extLst>
          </p:cNvPr>
          <p:cNvCxnSpPr>
            <a:cxnSpLocks noChangeShapeType="1"/>
            <a:stCxn id="11352" idx="2"/>
            <a:endCxn id="11344" idx="0"/>
          </p:cNvCxnSpPr>
          <p:nvPr/>
        </p:nvCxnSpPr>
        <p:spPr bwMode="auto">
          <a:xfrm>
            <a:off x="5305425" y="1852613"/>
            <a:ext cx="498475" cy="501650"/>
          </a:xfrm>
          <a:prstGeom prst="straightConnector1">
            <a:avLst/>
          </a:prstGeom>
          <a:noFill/>
          <a:ln w="38100">
            <a:solidFill>
              <a:srgbClr val="FF0000"/>
            </a:solidFill>
            <a:round/>
            <a:headEnd/>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 name="Straight Arrow Connector 6">
            <a:extLst>
              <a:ext uri="{FF2B5EF4-FFF2-40B4-BE49-F238E27FC236}">
                <a16:creationId xmlns:a16="http://schemas.microsoft.com/office/drawing/2014/main" id="{722C2A1C-494F-4DA5-8718-CBC77E25297D}"/>
              </a:ext>
            </a:extLst>
          </p:cNvPr>
          <p:cNvCxnSpPr>
            <a:cxnSpLocks noChangeShapeType="1"/>
            <a:stCxn id="11278" idx="1"/>
          </p:cNvCxnSpPr>
          <p:nvPr/>
        </p:nvCxnSpPr>
        <p:spPr bwMode="auto">
          <a:xfrm flipV="1">
            <a:off x="5292725" y="5570538"/>
            <a:ext cx="112713" cy="274637"/>
          </a:xfrm>
          <a:prstGeom prst="straightConnector1">
            <a:avLst/>
          </a:prstGeom>
          <a:noFill/>
          <a:ln w="38100">
            <a:solidFill>
              <a:srgbClr val="FF0000"/>
            </a:solidFill>
            <a:round/>
            <a:headEnd/>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127091"/>
                                        </p:tgtEl>
                                        <p:attrNameLst>
                                          <p:attrName>style.visibility</p:attrName>
                                        </p:attrNameLst>
                                      </p:cBhvr>
                                      <p:to>
                                        <p:strVal val="visible"/>
                                      </p:to>
                                    </p:set>
                                    <p:animEffect transition="in" filter="dissolve">
                                      <p:cBhvr>
                                        <p:cTn id="7" dur="2000"/>
                                        <p:tgtEl>
                                          <p:spTgt spid="127091"/>
                                        </p:tgtEl>
                                      </p:cBhvr>
                                    </p:animEffect>
                                  </p:childTnLst>
                                </p:cTn>
                              </p:par>
                            </p:childTnLst>
                          </p:cTn>
                        </p:par>
                        <p:par>
                          <p:cTn id="8" fill="hold" nodeType="afterGroup">
                            <p:stCondLst>
                              <p:cond delay="2000"/>
                            </p:stCondLst>
                            <p:childTnLst>
                              <p:par>
                                <p:cTn id="9" presetID="9" presetClass="entr" presetSubtype="0" fill="hold" nodeType="afterEffect">
                                  <p:stCondLst>
                                    <p:cond delay="0"/>
                                  </p:stCondLst>
                                  <p:childTnLst>
                                    <p:set>
                                      <p:cBhvr>
                                        <p:cTn id="10" dur="1" fill="hold">
                                          <p:stCondLst>
                                            <p:cond delay="0"/>
                                          </p:stCondLst>
                                        </p:cTn>
                                        <p:tgtEl>
                                          <p:spTgt spid="127092"/>
                                        </p:tgtEl>
                                        <p:attrNameLst>
                                          <p:attrName>style.visibility</p:attrName>
                                        </p:attrNameLst>
                                      </p:cBhvr>
                                      <p:to>
                                        <p:strVal val="visible"/>
                                      </p:to>
                                    </p:set>
                                    <p:animEffect transition="in" filter="dissolve">
                                      <p:cBhvr>
                                        <p:cTn id="11" dur="2000"/>
                                        <p:tgtEl>
                                          <p:spTgt spid="127092"/>
                                        </p:tgtEl>
                                      </p:cBhvr>
                                    </p:animEffect>
                                  </p:childTnLst>
                                </p:cTn>
                              </p:par>
                            </p:childTnLst>
                          </p:cTn>
                        </p:par>
                        <p:par>
                          <p:cTn id="12" fill="hold" nodeType="afterGroup">
                            <p:stCondLst>
                              <p:cond delay="4000"/>
                            </p:stCondLst>
                            <p:childTnLst>
                              <p:par>
                                <p:cTn id="13" presetID="9" presetClass="entr" presetSubtype="0" fill="hold" nodeType="after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dissolve">
                                      <p:cBhvr>
                                        <p:cTn id="15" dur="2000"/>
                                        <p:tgtEl>
                                          <p:spTgt spid="7"/>
                                        </p:tgtEl>
                                      </p:cBhvr>
                                    </p:animEffect>
                                  </p:childTnLst>
                                </p:cTn>
                              </p:par>
                            </p:childTnLst>
                          </p:cTn>
                        </p:par>
                        <p:par>
                          <p:cTn id="16" fill="hold" nodeType="afterGroup">
                            <p:stCondLst>
                              <p:cond delay="6000"/>
                            </p:stCondLst>
                            <p:childTnLst>
                              <p:par>
                                <p:cTn id="17" presetID="9" presetClass="entr" presetSubtype="0" fill="hold" nodeType="afterEffect">
                                  <p:stCondLst>
                                    <p:cond delay="0"/>
                                  </p:stCondLst>
                                  <p:childTnLst>
                                    <p:set>
                                      <p:cBhvr>
                                        <p:cTn id="18" dur="1" fill="hold">
                                          <p:stCondLst>
                                            <p:cond delay="0"/>
                                          </p:stCondLst>
                                        </p:cTn>
                                        <p:tgtEl>
                                          <p:spTgt spid="3"/>
                                        </p:tgtEl>
                                        <p:attrNameLst>
                                          <p:attrName>style.visibility</p:attrName>
                                        </p:attrNameLst>
                                      </p:cBhvr>
                                      <p:to>
                                        <p:strVal val="visible"/>
                                      </p:to>
                                    </p:set>
                                    <p:animEffect transition="in" filter="dissolve">
                                      <p:cBhvr>
                                        <p:cTn id="19"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5ED3964C-7E20-4EBB-925C-7B5E5E7F191A}"/>
              </a:ext>
            </a:extLst>
          </p:cNvPr>
          <p:cNvSpPr>
            <a:spLocks noChangeArrowheads="1"/>
          </p:cNvSpPr>
          <p:nvPr/>
        </p:nvSpPr>
        <p:spPr bwMode="auto">
          <a:xfrm rot="-5400000">
            <a:off x="5937250" y="285750"/>
            <a:ext cx="444500" cy="19304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13315" name="Line 3">
            <a:extLst>
              <a:ext uri="{FF2B5EF4-FFF2-40B4-BE49-F238E27FC236}">
                <a16:creationId xmlns:a16="http://schemas.microsoft.com/office/drawing/2014/main" id="{2247FB81-9CA5-4913-B392-762F05906610}"/>
              </a:ext>
            </a:extLst>
          </p:cNvPr>
          <p:cNvSpPr>
            <a:spLocks noChangeShapeType="1"/>
          </p:cNvSpPr>
          <p:nvPr/>
        </p:nvSpPr>
        <p:spPr bwMode="auto">
          <a:xfrm>
            <a:off x="0" y="942975"/>
            <a:ext cx="9144000" cy="0"/>
          </a:xfrm>
          <a:prstGeom prst="line">
            <a:avLst/>
          </a:prstGeom>
          <a:noFill/>
          <a:ln w="76200" cmpd="dbl">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4932" name="Text Box 4">
            <a:extLst>
              <a:ext uri="{FF2B5EF4-FFF2-40B4-BE49-F238E27FC236}">
                <a16:creationId xmlns:a16="http://schemas.microsoft.com/office/drawing/2014/main" id="{91F36644-E310-479A-B90C-7C4A811D5606}"/>
              </a:ext>
            </a:extLst>
          </p:cNvPr>
          <p:cNvSpPr txBox="1">
            <a:spLocks noChangeArrowheads="1"/>
          </p:cNvSpPr>
          <p:nvPr/>
        </p:nvSpPr>
        <p:spPr bwMode="auto">
          <a:xfrm>
            <a:off x="652463" y="1060450"/>
            <a:ext cx="1962150" cy="1158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defRPr/>
            </a:pPr>
            <a:r>
              <a:rPr lang="en-US" sz="2000" u="sng" dirty="0">
                <a:solidFill>
                  <a:schemeClr val="bg1"/>
                </a:solidFill>
                <a:effectLst>
                  <a:outerShdw blurRad="38100" dist="38100" dir="2700000" algn="tl">
                    <a:srgbClr val="000000"/>
                  </a:outerShdw>
                </a:effectLst>
                <a:latin typeface="Arial" charset="0"/>
              </a:rPr>
              <a:t>Trips Formation</a:t>
            </a:r>
          </a:p>
          <a:p>
            <a:pPr eaLnBrk="1" hangingPunct="1">
              <a:defRPr/>
            </a:pPr>
            <a:endParaRPr lang="en-US" sz="1000" u="sng" dirty="0">
              <a:solidFill>
                <a:schemeClr val="bg1"/>
              </a:solidFill>
              <a:effectLst>
                <a:outerShdw blurRad="38100" dist="38100" dir="2700000" algn="tl">
                  <a:srgbClr val="000000"/>
                </a:outerShdw>
              </a:effectLst>
              <a:latin typeface="Arial" charset="0"/>
            </a:endParaRPr>
          </a:p>
          <a:p>
            <a:pPr eaLnBrk="1" hangingPunct="1">
              <a:defRPr/>
            </a:pPr>
            <a:endParaRPr lang="en-US" sz="2000" dirty="0">
              <a:solidFill>
                <a:schemeClr val="bg1"/>
              </a:solidFill>
              <a:effectLst>
                <a:outerShdw blurRad="38100" dist="38100" dir="2700000" algn="tl">
                  <a:srgbClr val="000000"/>
                </a:outerShdw>
              </a:effectLst>
              <a:latin typeface="Arial" charset="0"/>
            </a:endParaRPr>
          </a:p>
          <a:p>
            <a:pPr eaLnBrk="1" hangingPunct="1">
              <a:defRPr/>
            </a:pPr>
            <a:endParaRPr lang="en-US" sz="2000" dirty="0">
              <a:solidFill>
                <a:schemeClr val="bg1"/>
              </a:solidFill>
              <a:effectLst>
                <a:outerShdw blurRad="38100" dist="38100" dir="2700000" algn="tl">
                  <a:srgbClr val="000000"/>
                </a:outerShdw>
              </a:effectLst>
              <a:latin typeface="Arial" charset="0"/>
            </a:endParaRPr>
          </a:p>
        </p:txBody>
      </p:sp>
      <p:sp>
        <p:nvSpPr>
          <p:cNvPr id="13317" name="Rectangle 5">
            <a:extLst>
              <a:ext uri="{FF2B5EF4-FFF2-40B4-BE49-F238E27FC236}">
                <a16:creationId xmlns:a16="http://schemas.microsoft.com/office/drawing/2014/main" id="{989D683F-AD2A-4A3E-801B-76194CD18F00}"/>
              </a:ext>
            </a:extLst>
          </p:cNvPr>
          <p:cNvSpPr>
            <a:spLocks noChangeArrowheads="1"/>
          </p:cNvSpPr>
          <p:nvPr/>
        </p:nvSpPr>
        <p:spPr bwMode="auto">
          <a:xfrm>
            <a:off x="758825" y="1933575"/>
            <a:ext cx="7213600" cy="3886200"/>
          </a:xfrm>
          <a:prstGeom prst="rect">
            <a:avLst/>
          </a:prstGeom>
          <a:solidFill>
            <a:srgbClr val="00CC00"/>
          </a:solidFill>
          <a:ln w="28575">
            <a:solidFill>
              <a:srgbClr val="FFFF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en-US" altLang="en-US" sz="1800"/>
          </a:p>
        </p:txBody>
      </p:sp>
      <p:sp>
        <p:nvSpPr>
          <p:cNvPr id="13318" name="Line 6">
            <a:extLst>
              <a:ext uri="{FF2B5EF4-FFF2-40B4-BE49-F238E27FC236}">
                <a16:creationId xmlns:a16="http://schemas.microsoft.com/office/drawing/2014/main" id="{01CFDA06-8298-4D95-905E-39D856DC43CA}"/>
              </a:ext>
            </a:extLst>
          </p:cNvPr>
          <p:cNvSpPr>
            <a:spLocks noChangeShapeType="1"/>
          </p:cNvSpPr>
          <p:nvPr/>
        </p:nvSpPr>
        <p:spPr bwMode="auto">
          <a:xfrm>
            <a:off x="2016125" y="1933575"/>
            <a:ext cx="0" cy="3886200"/>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319" name="Line 7">
            <a:extLst>
              <a:ext uri="{FF2B5EF4-FFF2-40B4-BE49-F238E27FC236}">
                <a16:creationId xmlns:a16="http://schemas.microsoft.com/office/drawing/2014/main" id="{C48F89F7-9A21-4D07-B715-0ABA4026BF03}"/>
              </a:ext>
            </a:extLst>
          </p:cNvPr>
          <p:cNvSpPr>
            <a:spLocks noChangeShapeType="1"/>
          </p:cNvSpPr>
          <p:nvPr/>
        </p:nvSpPr>
        <p:spPr bwMode="auto">
          <a:xfrm>
            <a:off x="2778125" y="1933575"/>
            <a:ext cx="0" cy="3886200"/>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320" name="Line 9">
            <a:extLst>
              <a:ext uri="{FF2B5EF4-FFF2-40B4-BE49-F238E27FC236}">
                <a16:creationId xmlns:a16="http://schemas.microsoft.com/office/drawing/2014/main" id="{B67763C6-0FD6-422D-86C3-5E4AE74311B9}"/>
              </a:ext>
            </a:extLst>
          </p:cNvPr>
          <p:cNvSpPr>
            <a:spLocks noChangeShapeType="1"/>
          </p:cNvSpPr>
          <p:nvPr/>
        </p:nvSpPr>
        <p:spPr bwMode="auto">
          <a:xfrm>
            <a:off x="4454525" y="1933575"/>
            <a:ext cx="0" cy="3886200"/>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321" name="Rectangle 10">
            <a:extLst>
              <a:ext uri="{FF2B5EF4-FFF2-40B4-BE49-F238E27FC236}">
                <a16:creationId xmlns:a16="http://schemas.microsoft.com/office/drawing/2014/main" id="{9C6DE4BA-3C30-41A9-B322-A7D366E5C80B}"/>
              </a:ext>
            </a:extLst>
          </p:cNvPr>
          <p:cNvSpPr>
            <a:spLocks noChangeAspect="1" noChangeArrowheads="1"/>
          </p:cNvSpPr>
          <p:nvPr/>
        </p:nvSpPr>
        <p:spPr bwMode="auto">
          <a:xfrm>
            <a:off x="1939925" y="1781175"/>
            <a:ext cx="136525" cy="136525"/>
          </a:xfrm>
          <a:prstGeom prst="rect">
            <a:avLst/>
          </a:prstGeom>
          <a:solidFill>
            <a:srgbClr val="FF33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13322" name="Rectangle 11">
            <a:extLst>
              <a:ext uri="{FF2B5EF4-FFF2-40B4-BE49-F238E27FC236}">
                <a16:creationId xmlns:a16="http://schemas.microsoft.com/office/drawing/2014/main" id="{4621022E-02D1-4D16-9B95-529EE2A92561}"/>
              </a:ext>
            </a:extLst>
          </p:cNvPr>
          <p:cNvSpPr>
            <a:spLocks noChangeAspect="1" noChangeArrowheads="1"/>
          </p:cNvSpPr>
          <p:nvPr/>
        </p:nvSpPr>
        <p:spPr bwMode="auto">
          <a:xfrm>
            <a:off x="1939925" y="5819775"/>
            <a:ext cx="136525" cy="136525"/>
          </a:xfrm>
          <a:prstGeom prst="rect">
            <a:avLst/>
          </a:prstGeom>
          <a:solidFill>
            <a:srgbClr val="FF33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13323" name="Rectangle 12">
            <a:extLst>
              <a:ext uri="{FF2B5EF4-FFF2-40B4-BE49-F238E27FC236}">
                <a16:creationId xmlns:a16="http://schemas.microsoft.com/office/drawing/2014/main" id="{327B69FD-26F1-40B4-A46F-51A769ED71CE}"/>
              </a:ext>
            </a:extLst>
          </p:cNvPr>
          <p:cNvSpPr>
            <a:spLocks noChangeAspect="1" noChangeArrowheads="1"/>
          </p:cNvSpPr>
          <p:nvPr/>
        </p:nvSpPr>
        <p:spPr bwMode="auto">
          <a:xfrm>
            <a:off x="720725" y="1781175"/>
            <a:ext cx="136525" cy="136525"/>
          </a:xfrm>
          <a:prstGeom prst="rect">
            <a:avLst/>
          </a:prstGeom>
          <a:solidFill>
            <a:srgbClr val="FF33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13324" name="Rectangle 13">
            <a:extLst>
              <a:ext uri="{FF2B5EF4-FFF2-40B4-BE49-F238E27FC236}">
                <a16:creationId xmlns:a16="http://schemas.microsoft.com/office/drawing/2014/main" id="{6EC48710-309F-4821-8589-8186F252BC0B}"/>
              </a:ext>
            </a:extLst>
          </p:cNvPr>
          <p:cNvSpPr>
            <a:spLocks noChangeAspect="1" noChangeArrowheads="1"/>
          </p:cNvSpPr>
          <p:nvPr/>
        </p:nvSpPr>
        <p:spPr bwMode="auto">
          <a:xfrm>
            <a:off x="720725" y="5819775"/>
            <a:ext cx="136525" cy="136525"/>
          </a:xfrm>
          <a:prstGeom prst="rect">
            <a:avLst/>
          </a:prstGeom>
          <a:solidFill>
            <a:srgbClr val="FF33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13325" name="Line 14">
            <a:extLst>
              <a:ext uri="{FF2B5EF4-FFF2-40B4-BE49-F238E27FC236}">
                <a16:creationId xmlns:a16="http://schemas.microsoft.com/office/drawing/2014/main" id="{8BB858EB-5C6C-47AB-BF93-03F37B7CF442}"/>
              </a:ext>
            </a:extLst>
          </p:cNvPr>
          <p:cNvSpPr>
            <a:spLocks noChangeShapeType="1"/>
          </p:cNvSpPr>
          <p:nvPr/>
        </p:nvSpPr>
        <p:spPr bwMode="auto">
          <a:xfrm>
            <a:off x="5292725" y="1958975"/>
            <a:ext cx="0" cy="3886200"/>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326" name="Line 15">
            <a:extLst>
              <a:ext uri="{FF2B5EF4-FFF2-40B4-BE49-F238E27FC236}">
                <a16:creationId xmlns:a16="http://schemas.microsoft.com/office/drawing/2014/main" id="{88077330-01A1-4233-BC31-8881ED57F3EF}"/>
              </a:ext>
            </a:extLst>
          </p:cNvPr>
          <p:cNvSpPr>
            <a:spLocks noChangeShapeType="1"/>
          </p:cNvSpPr>
          <p:nvPr/>
        </p:nvSpPr>
        <p:spPr bwMode="auto">
          <a:xfrm>
            <a:off x="6156325" y="1946275"/>
            <a:ext cx="0" cy="3886200"/>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327" name="Line 16">
            <a:extLst>
              <a:ext uri="{FF2B5EF4-FFF2-40B4-BE49-F238E27FC236}">
                <a16:creationId xmlns:a16="http://schemas.microsoft.com/office/drawing/2014/main" id="{0A70DEEA-47D1-4609-8BEA-0BA58A716896}"/>
              </a:ext>
            </a:extLst>
          </p:cNvPr>
          <p:cNvSpPr>
            <a:spLocks noChangeShapeType="1"/>
          </p:cNvSpPr>
          <p:nvPr/>
        </p:nvSpPr>
        <p:spPr bwMode="auto">
          <a:xfrm>
            <a:off x="7019925" y="1946275"/>
            <a:ext cx="0" cy="3886200"/>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4945" name="Text Box 17">
            <a:extLst>
              <a:ext uri="{FF2B5EF4-FFF2-40B4-BE49-F238E27FC236}">
                <a16:creationId xmlns:a16="http://schemas.microsoft.com/office/drawing/2014/main" id="{75147DCB-4BEA-4E45-A5C7-7BF49DDDE68A}"/>
              </a:ext>
            </a:extLst>
          </p:cNvPr>
          <p:cNvSpPr txBox="1">
            <a:spLocks noChangeArrowheads="1"/>
          </p:cNvSpPr>
          <p:nvPr/>
        </p:nvSpPr>
        <p:spPr bwMode="auto">
          <a:xfrm>
            <a:off x="5508625" y="1049338"/>
            <a:ext cx="12255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eaLnBrk="1" hangingPunct="1">
              <a:defRPr/>
            </a:pPr>
            <a:r>
              <a:rPr lang="en-US">
                <a:solidFill>
                  <a:schemeClr val="bg1"/>
                </a:solidFill>
                <a:effectLst>
                  <a:outerShdw blurRad="38100" dist="38100" dir="2700000" algn="tl">
                    <a:srgbClr val="000000"/>
                  </a:outerShdw>
                </a:effectLst>
                <a:latin typeface="Arial" charset="0"/>
              </a:rPr>
              <a:t>Press Box</a:t>
            </a:r>
          </a:p>
        </p:txBody>
      </p:sp>
      <p:sp>
        <p:nvSpPr>
          <p:cNvPr id="124946" name="Text Box 18">
            <a:extLst>
              <a:ext uri="{FF2B5EF4-FFF2-40B4-BE49-F238E27FC236}">
                <a16:creationId xmlns:a16="http://schemas.microsoft.com/office/drawing/2014/main" id="{2C30CE9C-E29A-4DB0-ABFC-D9E40E1AAF5B}"/>
              </a:ext>
            </a:extLst>
          </p:cNvPr>
          <p:cNvSpPr txBox="1">
            <a:spLocks noChangeArrowheads="1"/>
          </p:cNvSpPr>
          <p:nvPr/>
        </p:nvSpPr>
        <p:spPr bwMode="auto">
          <a:xfrm>
            <a:off x="2390775" y="4954588"/>
            <a:ext cx="6953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1" hangingPunct="1">
              <a:defRPr/>
            </a:pPr>
            <a:r>
              <a:rPr lang="en-US" sz="2400">
                <a:solidFill>
                  <a:schemeClr val="bg1"/>
                </a:solidFill>
                <a:effectLst>
                  <a:outerShdw blurRad="38100" dist="38100" dir="2700000" algn="tl">
                    <a:srgbClr val="000000"/>
                  </a:outerShdw>
                </a:effectLst>
                <a:latin typeface="Arial" charset="0"/>
              </a:rPr>
              <a:t>1 0</a:t>
            </a:r>
          </a:p>
        </p:txBody>
      </p:sp>
      <p:sp>
        <p:nvSpPr>
          <p:cNvPr id="124947" name="Text Box 19">
            <a:extLst>
              <a:ext uri="{FF2B5EF4-FFF2-40B4-BE49-F238E27FC236}">
                <a16:creationId xmlns:a16="http://schemas.microsoft.com/office/drawing/2014/main" id="{247CF9C0-3515-4642-BD9F-F865E7F7FA15}"/>
              </a:ext>
            </a:extLst>
          </p:cNvPr>
          <p:cNvSpPr txBox="1">
            <a:spLocks noChangeArrowheads="1"/>
          </p:cNvSpPr>
          <p:nvPr/>
        </p:nvSpPr>
        <p:spPr bwMode="auto">
          <a:xfrm>
            <a:off x="3216275" y="4929188"/>
            <a:ext cx="6953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1" hangingPunct="1">
              <a:defRPr/>
            </a:pPr>
            <a:r>
              <a:rPr lang="en-US" sz="2400">
                <a:solidFill>
                  <a:schemeClr val="bg1"/>
                </a:solidFill>
                <a:effectLst>
                  <a:outerShdw blurRad="38100" dist="38100" dir="2700000" algn="tl">
                    <a:srgbClr val="000000"/>
                  </a:outerShdw>
                </a:effectLst>
                <a:latin typeface="Arial" charset="0"/>
              </a:rPr>
              <a:t>2 0</a:t>
            </a:r>
          </a:p>
        </p:txBody>
      </p:sp>
      <p:sp>
        <p:nvSpPr>
          <p:cNvPr id="124948" name="Text Box 20">
            <a:extLst>
              <a:ext uri="{FF2B5EF4-FFF2-40B4-BE49-F238E27FC236}">
                <a16:creationId xmlns:a16="http://schemas.microsoft.com/office/drawing/2014/main" id="{90DBBECA-0EFC-41D7-BB06-D6E98DAE80DB}"/>
              </a:ext>
            </a:extLst>
          </p:cNvPr>
          <p:cNvSpPr txBox="1">
            <a:spLocks noChangeArrowheads="1"/>
          </p:cNvSpPr>
          <p:nvPr/>
        </p:nvSpPr>
        <p:spPr bwMode="auto">
          <a:xfrm>
            <a:off x="4067175" y="4954588"/>
            <a:ext cx="6953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1" hangingPunct="1">
              <a:defRPr/>
            </a:pPr>
            <a:r>
              <a:rPr lang="en-US" sz="2400">
                <a:solidFill>
                  <a:schemeClr val="bg1"/>
                </a:solidFill>
                <a:effectLst>
                  <a:outerShdw blurRad="38100" dist="38100" dir="2700000" algn="tl">
                    <a:srgbClr val="000000"/>
                  </a:outerShdw>
                </a:effectLst>
                <a:latin typeface="Arial" charset="0"/>
              </a:rPr>
              <a:t>3 0</a:t>
            </a:r>
          </a:p>
        </p:txBody>
      </p:sp>
      <p:sp>
        <p:nvSpPr>
          <p:cNvPr id="124949" name="Text Box 21">
            <a:extLst>
              <a:ext uri="{FF2B5EF4-FFF2-40B4-BE49-F238E27FC236}">
                <a16:creationId xmlns:a16="http://schemas.microsoft.com/office/drawing/2014/main" id="{575DD2C0-41D4-4CBF-8708-9C4D7FA0B029}"/>
              </a:ext>
            </a:extLst>
          </p:cNvPr>
          <p:cNvSpPr txBox="1">
            <a:spLocks noChangeArrowheads="1"/>
          </p:cNvSpPr>
          <p:nvPr/>
        </p:nvSpPr>
        <p:spPr bwMode="auto">
          <a:xfrm>
            <a:off x="4892675" y="4954588"/>
            <a:ext cx="6953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1" hangingPunct="1">
              <a:defRPr/>
            </a:pPr>
            <a:r>
              <a:rPr lang="en-US" sz="2400">
                <a:solidFill>
                  <a:schemeClr val="bg1"/>
                </a:solidFill>
                <a:effectLst>
                  <a:outerShdw blurRad="38100" dist="38100" dir="2700000" algn="tl">
                    <a:srgbClr val="000000"/>
                  </a:outerShdw>
                </a:effectLst>
                <a:latin typeface="Arial" charset="0"/>
              </a:rPr>
              <a:t>4 0</a:t>
            </a:r>
          </a:p>
        </p:txBody>
      </p:sp>
      <p:sp>
        <p:nvSpPr>
          <p:cNvPr id="124950" name="Text Box 22">
            <a:extLst>
              <a:ext uri="{FF2B5EF4-FFF2-40B4-BE49-F238E27FC236}">
                <a16:creationId xmlns:a16="http://schemas.microsoft.com/office/drawing/2014/main" id="{B7FD658E-D728-4E1F-9A58-85FCE3386F16}"/>
              </a:ext>
            </a:extLst>
          </p:cNvPr>
          <p:cNvSpPr txBox="1">
            <a:spLocks noChangeArrowheads="1"/>
          </p:cNvSpPr>
          <p:nvPr/>
        </p:nvSpPr>
        <p:spPr bwMode="auto">
          <a:xfrm>
            <a:off x="5765800" y="4957763"/>
            <a:ext cx="6953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1" hangingPunct="1">
              <a:defRPr/>
            </a:pPr>
            <a:r>
              <a:rPr lang="en-US" sz="2400">
                <a:solidFill>
                  <a:schemeClr val="bg1"/>
                </a:solidFill>
                <a:effectLst>
                  <a:outerShdw blurRad="38100" dist="38100" dir="2700000" algn="tl">
                    <a:srgbClr val="000000"/>
                  </a:outerShdw>
                </a:effectLst>
                <a:latin typeface="Arial" charset="0"/>
              </a:rPr>
              <a:t>5 0</a:t>
            </a:r>
          </a:p>
        </p:txBody>
      </p:sp>
      <p:sp>
        <p:nvSpPr>
          <p:cNvPr id="124951" name="Text Box 23">
            <a:extLst>
              <a:ext uri="{FF2B5EF4-FFF2-40B4-BE49-F238E27FC236}">
                <a16:creationId xmlns:a16="http://schemas.microsoft.com/office/drawing/2014/main" id="{DD188A8A-8AA2-4024-8BA2-E4EE585D9CFF}"/>
              </a:ext>
            </a:extLst>
          </p:cNvPr>
          <p:cNvSpPr txBox="1">
            <a:spLocks noChangeArrowheads="1"/>
          </p:cNvSpPr>
          <p:nvPr/>
        </p:nvSpPr>
        <p:spPr bwMode="auto">
          <a:xfrm>
            <a:off x="6635750" y="4941888"/>
            <a:ext cx="6953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1" hangingPunct="1">
              <a:defRPr/>
            </a:pPr>
            <a:r>
              <a:rPr lang="en-US" sz="2400">
                <a:solidFill>
                  <a:schemeClr val="bg1"/>
                </a:solidFill>
                <a:effectLst>
                  <a:outerShdw blurRad="38100" dist="38100" dir="2700000" algn="tl">
                    <a:srgbClr val="000000"/>
                  </a:outerShdw>
                </a:effectLst>
                <a:latin typeface="Arial" charset="0"/>
              </a:rPr>
              <a:t>4 0</a:t>
            </a:r>
          </a:p>
        </p:txBody>
      </p:sp>
      <p:sp>
        <p:nvSpPr>
          <p:cNvPr id="13335" name="Line 24">
            <a:extLst>
              <a:ext uri="{FF2B5EF4-FFF2-40B4-BE49-F238E27FC236}">
                <a16:creationId xmlns:a16="http://schemas.microsoft.com/office/drawing/2014/main" id="{EAEBF33A-27B5-4F39-B5F9-7682FFF7702E}"/>
              </a:ext>
            </a:extLst>
          </p:cNvPr>
          <p:cNvSpPr>
            <a:spLocks noChangeShapeType="1"/>
          </p:cNvSpPr>
          <p:nvPr/>
        </p:nvSpPr>
        <p:spPr bwMode="auto">
          <a:xfrm>
            <a:off x="4051300" y="5816600"/>
            <a:ext cx="12700" cy="54610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336" name="Rectangle 25">
            <a:extLst>
              <a:ext uri="{FF2B5EF4-FFF2-40B4-BE49-F238E27FC236}">
                <a16:creationId xmlns:a16="http://schemas.microsoft.com/office/drawing/2014/main" id="{2D4AE77C-2914-440F-8C7E-1B4F68A07142}"/>
              </a:ext>
            </a:extLst>
          </p:cNvPr>
          <p:cNvSpPr>
            <a:spLocks noChangeArrowheads="1"/>
          </p:cNvSpPr>
          <p:nvPr/>
        </p:nvSpPr>
        <p:spPr bwMode="auto">
          <a:xfrm>
            <a:off x="4064000" y="5829300"/>
            <a:ext cx="3911600" cy="533400"/>
          </a:xfrm>
          <a:prstGeom prst="rect">
            <a:avLst/>
          </a:prstGeom>
          <a:solidFill>
            <a:schemeClr val="bg1">
              <a:alpha val="50195"/>
            </a:schemeClr>
          </a:solidFill>
          <a:ln w="3175" cap="rnd">
            <a:solidFill>
              <a:schemeClr val="bg1"/>
            </a:solidFill>
            <a:prstDash val="sysDot"/>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en-US" altLang="en-US" sz="1800">
              <a:solidFill>
                <a:srgbClr val="990099"/>
              </a:solidFill>
            </a:endParaRPr>
          </a:p>
        </p:txBody>
      </p:sp>
      <p:sp>
        <p:nvSpPr>
          <p:cNvPr id="13337" name="Line 26">
            <a:extLst>
              <a:ext uri="{FF2B5EF4-FFF2-40B4-BE49-F238E27FC236}">
                <a16:creationId xmlns:a16="http://schemas.microsoft.com/office/drawing/2014/main" id="{F24AF10D-F5BF-49BB-8283-671DABDDC3FB}"/>
              </a:ext>
            </a:extLst>
          </p:cNvPr>
          <p:cNvSpPr>
            <a:spLocks noChangeShapeType="1"/>
          </p:cNvSpPr>
          <p:nvPr/>
        </p:nvSpPr>
        <p:spPr bwMode="auto">
          <a:xfrm>
            <a:off x="2692400" y="3238500"/>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338" name="Line 27">
            <a:extLst>
              <a:ext uri="{FF2B5EF4-FFF2-40B4-BE49-F238E27FC236}">
                <a16:creationId xmlns:a16="http://schemas.microsoft.com/office/drawing/2014/main" id="{734C4AC3-3932-4397-8639-5BF81297CAF3}"/>
              </a:ext>
            </a:extLst>
          </p:cNvPr>
          <p:cNvSpPr>
            <a:spLocks noChangeShapeType="1"/>
          </p:cNvSpPr>
          <p:nvPr/>
        </p:nvSpPr>
        <p:spPr bwMode="auto">
          <a:xfrm>
            <a:off x="2692400" y="4533900"/>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339" name="Line 28">
            <a:extLst>
              <a:ext uri="{FF2B5EF4-FFF2-40B4-BE49-F238E27FC236}">
                <a16:creationId xmlns:a16="http://schemas.microsoft.com/office/drawing/2014/main" id="{C48D8F4B-4D08-40E9-8E7D-9F40A9C03ED2}"/>
              </a:ext>
            </a:extLst>
          </p:cNvPr>
          <p:cNvSpPr>
            <a:spLocks noChangeShapeType="1"/>
          </p:cNvSpPr>
          <p:nvPr/>
        </p:nvSpPr>
        <p:spPr bwMode="auto">
          <a:xfrm>
            <a:off x="3543300" y="3225800"/>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340" name="Line 29">
            <a:extLst>
              <a:ext uri="{FF2B5EF4-FFF2-40B4-BE49-F238E27FC236}">
                <a16:creationId xmlns:a16="http://schemas.microsoft.com/office/drawing/2014/main" id="{678C206A-3461-4DE8-8CAC-356B12555F8C}"/>
              </a:ext>
            </a:extLst>
          </p:cNvPr>
          <p:cNvSpPr>
            <a:spLocks noChangeShapeType="1"/>
          </p:cNvSpPr>
          <p:nvPr/>
        </p:nvSpPr>
        <p:spPr bwMode="auto">
          <a:xfrm>
            <a:off x="3543300" y="4521200"/>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341" name="Line 30">
            <a:extLst>
              <a:ext uri="{FF2B5EF4-FFF2-40B4-BE49-F238E27FC236}">
                <a16:creationId xmlns:a16="http://schemas.microsoft.com/office/drawing/2014/main" id="{131D0C43-1072-475A-88CE-020321998133}"/>
              </a:ext>
            </a:extLst>
          </p:cNvPr>
          <p:cNvSpPr>
            <a:spLocks noChangeShapeType="1"/>
          </p:cNvSpPr>
          <p:nvPr/>
        </p:nvSpPr>
        <p:spPr bwMode="auto">
          <a:xfrm>
            <a:off x="4381500" y="3238500"/>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342" name="Line 31">
            <a:extLst>
              <a:ext uri="{FF2B5EF4-FFF2-40B4-BE49-F238E27FC236}">
                <a16:creationId xmlns:a16="http://schemas.microsoft.com/office/drawing/2014/main" id="{DC88C68E-7E31-4FC8-95F6-3D829030CEA1}"/>
              </a:ext>
            </a:extLst>
          </p:cNvPr>
          <p:cNvSpPr>
            <a:spLocks noChangeShapeType="1"/>
          </p:cNvSpPr>
          <p:nvPr/>
        </p:nvSpPr>
        <p:spPr bwMode="auto">
          <a:xfrm>
            <a:off x="4381500" y="4533900"/>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343" name="Line 32">
            <a:extLst>
              <a:ext uri="{FF2B5EF4-FFF2-40B4-BE49-F238E27FC236}">
                <a16:creationId xmlns:a16="http://schemas.microsoft.com/office/drawing/2014/main" id="{6F45A5A4-6E92-462C-B140-477C900FDDC5}"/>
              </a:ext>
            </a:extLst>
          </p:cNvPr>
          <p:cNvSpPr>
            <a:spLocks noChangeShapeType="1"/>
          </p:cNvSpPr>
          <p:nvPr/>
        </p:nvSpPr>
        <p:spPr bwMode="auto">
          <a:xfrm>
            <a:off x="5219700" y="3238500"/>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344" name="Line 33">
            <a:extLst>
              <a:ext uri="{FF2B5EF4-FFF2-40B4-BE49-F238E27FC236}">
                <a16:creationId xmlns:a16="http://schemas.microsoft.com/office/drawing/2014/main" id="{5CD2BEC2-7E05-4693-98E0-4C1B75272F7C}"/>
              </a:ext>
            </a:extLst>
          </p:cNvPr>
          <p:cNvSpPr>
            <a:spLocks noChangeShapeType="1"/>
          </p:cNvSpPr>
          <p:nvPr/>
        </p:nvSpPr>
        <p:spPr bwMode="auto">
          <a:xfrm>
            <a:off x="5219700" y="4533900"/>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345" name="Line 34">
            <a:extLst>
              <a:ext uri="{FF2B5EF4-FFF2-40B4-BE49-F238E27FC236}">
                <a16:creationId xmlns:a16="http://schemas.microsoft.com/office/drawing/2014/main" id="{F2071897-1E44-43A3-8602-DC53D2670767}"/>
              </a:ext>
            </a:extLst>
          </p:cNvPr>
          <p:cNvSpPr>
            <a:spLocks noChangeShapeType="1"/>
          </p:cNvSpPr>
          <p:nvPr/>
        </p:nvSpPr>
        <p:spPr bwMode="auto">
          <a:xfrm>
            <a:off x="6070600" y="3238500"/>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346" name="Line 35">
            <a:extLst>
              <a:ext uri="{FF2B5EF4-FFF2-40B4-BE49-F238E27FC236}">
                <a16:creationId xmlns:a16="http://schemas.microsoft.com/office/drawing/2014/main" id="{0D8677F3-445C-4D89-9967-F778C344B84A}"/>
              </a:ext>
            </a:extLst>
          </p:cNvPr>
          <p:cNvSpPr>
            <a:spLocks noChangeShapeType="1"/>
          </p:cNvSpPr>
          <p:nvPr/>
        </p:nvSpPr>
        <p:spPr bwMode="auto">
          <a:xfrm>
            <a:off x="6070600" y="4533900"/>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347" name="Line 36">
            <a:extLst>
              <a:ext uri="{FF2B5EF4-FFF2-40B4-BE49-F238E27FC236}">
                <a16:creationId xmlns:a16="http://schemas.microsoft.com/office/drawing/2014/main" id="{3F3F4D93-3E0D-4891-924D-30466AF3270C}"/>
              </a:ext>
            </a:extLst>
          </p:cNvPr>
          <p:cNvSpPr>
            <a:spLocks noChangeShapeType="1"/>
          </p:cNvSpPr>
          <p:nvPr/>
        </p:nvSpPr>
        <p:spPr bwMode="auto">
          <a:xfrm>
            <a:off x="6946900" y="3251200"/>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348" name="Line 37">
            <a:extLst>
              <a:ext uri="{FF2B5EF4-FFF2-40B4-BE49-F238E27FC236}">
                <a16:creationId xmlns:a16="http://schemas.microsoft.com/office/drawing/2014/main" id="{13A64E6E-E1A1-4DD9-9DEE-51F04C468AD3}"/>
              </a:ext>
            </a:extLst>
          </p:cNvPr>
          <p:cNvSpPr>
            <a:spLocks noChangeShapeType="1"/>
          </p:cNvSpPr>
          <p:nvPr/>
        </p:nvSpPr>
        <p:spPr bwMode="auto">
          <a:xfrm>
            <a:off x="6946900" y="4546600"/>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4966" name="Text Box 38">
            <a:extLst>
              <a:ext uri="{FF2B5EF4-FFF2-40B4-BE49-F238E27FC236}">
                <a16:creationId xmlns:a16="http://schemas.microsoft.com/office/drawing/2014/main" id="{35FF1564-B7EF-4A36-A1B6-CDBC9ED843F7}"/>
              </a:ext>
            </a:extLst>
          </p:cNvPr>
          <p:cNvSpPr txBox="1">
            <a:spLocks noChangeArrowheads="1"/>
          </p:cNvSpPr>
          <p:nvPr/>
        </p:nvSpPr>
        <p:spPr bwMode="auto">
          <a:xfrm>
            <a:off x="2339975" y="5002213"/>
            <a:ext cx="3175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eaLnBrk="1" hangingPunct="1">
              <a:defRPr/>
            </a:pPr>
            <a:r>
              <a:rPr lang="en-US">
                <a:solidFill>
                  <a:schemeClr val="bg1"/>
                </a:solidFill>
                <a:effectLst>
                  <a:outerShdw blurRad="38100" dist="38100" dir="2700000" algn="tl">
                    <a:srgbClr val="000000"/>
                  </a:outerShdw>
                </a:effectLst>
                <a:latin typeface="Arial" charset="0"/>
              </a:rPr>
              <a:t>&lt;</a:t>
            </a:r>
          </a:p>
        </p:txBody>
      </p:sp>
      <p:sp>
        <p:nvSpPr>
          <p:cNvPr id="124967" name="Text Box 39">
            <a:extLst>
              <a:ext uri="{FF2B5EF4-FFF2-40B4-BE49-F238E27FC236}">
                <a16:creationId xmlns:a16="http://schemas.microsoft.com/office/drawing/2014/main" id="{C9FF3E97-AC6A-4AFA-953D-D532AFC631D9}"/>
              </a:ext>
            </a:extLst>
          </p:cNvPr>
          <p:cNvSpPr txBox="1">
            <a:spLocks noChangeArrowheads="1"/>
          </p:cNvSpPr>
          <p:nvPr/>
        </p:nvSpPr>
        <p:spPr bwMode="auto">
          <a:xfrm>
            <a:off x="3127375" y="5002213"/>
            <a:ext cx="3175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eaLnBrk="1" hangingPunct="1">
              <a:defRPr/>
            </a:pPr>
            <a:r>
              <a:rPr lang="en-US">
                <a:solidFill>
                  <a:schemeClr val="bg1"/>
                </a:solidFill>
                <a:effectLst>
                  <a:outerShdw blurRad="38100" dist="38100" dir="2700000" algn="tl">
                    <a:srgbClr val="000000"/>
                  </a:outerShdw>
                </a:effectLst>
                <a:latin typeface="Arial" charset="0"/>
              </a:rPr>
              <a:t>&lt;</a:t>
            </a:r>
          </a:p>
        </p:txBody>
      </p:sp>
      <p:sp>
        <p:nvSpPr>
          <p:cNvPr id="124968" name="Text Box 40">
            <a:extLst>
              <a:ext uri="{FF2B5EF4-FFF2-40B4-BE49-F238E27FC236}">
                <a16:creationId xmlns:a16="http://schemas.microsoft.com/office/drawing/2014/main" id="{7DADCB9A-59A3-4F37-B178-1FDD4A436D2D}"/>
              </a:ext>
            </a:extLst>
          </p:cNvPr>
          <p:cNvSpPr txBox="1">
            <a:spLocks noChangeArrowheads="1"/>
          </p:cNvSpPr>
          <p:nvPr/>
        </p:nvSpPr>
        <p:spPr bwMode="auto">
          <a:xfrm>
            <a:off x="3978275" y="5002213"/>
            <a:ext cx="3175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eaLnBrk="1" hangingPunct="1">
              <a:defRPr/>
            </a:pPr>
            <a:r>
              <a:rPr lang="en-US">
                <a:solidFill>
                  <a:schemeClr val="bg1"/>
                </a:solidFill>
                <a:effectLst>
                  <a:outerShdw blurRad="38100" dist="38100" dir="2700000" algn="tl">
                    <a:srgbClr val="000000"/>
                  </a:outerShdw>
                </a:effectLst>
                <a:latin typeface="Arial" charset="0"/>
              </a:rPr>
              <a:t>&lt;</a:t>
            </a:r>
          </a:p>
        </p:txBody>
      </p:sp>
      <p:sp>
        <p:nvSpPr>
          <p:cNvPr id="124969" name="Text Box 41">
            <a:extLst>
              <a:ext uri="{FF2B5EF4-FFF2-40B4-BE49-F238E27FC236}">
                <a16:creationId xmlns:a16="http://schemas.microsoft.com/office/drawing/2014/main" id="{FFE7B5D4-7436-4C52-83FF-5DE114D909DF}"/>
              </a:ext>
            </a:extLst>
          </p:cNvPr>
          <p:cNvSpPr txBox="1">
            <a:spLocks noChangeArrowheads="1"/>
          </p:cNvSpPr>
          <p:nvPr/>
        </p:nvSpPr>
        <p:spPr bwMode="auto">
          <a:xfrm>
            <a:off x="4803775" y="4989513"/>
            <a:ext cx="3175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eaLnBrk="1" hangingPunct="1">
              <a:defRPr/>
            </a:pPr>
            <a:r>
              <a:rPr lang="en-US">
                <a:solidFill>
                  <a:schemeClr val="bg1"/>
                </a:solidFill>
                <a:effectLst>
                  <a:outerShdw blurRad="38100" dist="38100" dir="2700000" algn="tl">
                    <a:srgbClr val="000000"/>
                  </a:outerShdw>
                </a:effectLst>
                <a:latin typeface="Arial" charset="0"/>
              </a:rPr>
              <a:t>&lt;</a:t>
            </a:r>
          </a:p>
        </p:txBody>
      </p:sp>
      <p:sp>
        <p:nvSpPr>
          <p:cNvPr id="124970" name="Text Box 42">
            <a:extLst>
              <a:ext uri="{FF2B5EF4-FFF2-40B4-BE49-F238E27FC236}">
                <a16:creationId xmlns:a16="http://schemas.microsoft.com/office/drawing/2014/main" id="{834BA3FF-E197-4163-974A-3FCEBB6BA01F}"/>
              </a:ext>
            </a:extLst>
          </p:cNvPr>
          <p:cNvSpPr txBox="1">
            <a:spLocks noChangeArrowheads="1"/>
          </p:cNvSpPr>
          <p:nvPr/>
        </p:nvSpPr>
        <p:spPr bwMode="auto">
          <a:xfrm flipV="1">
            <a:off x="7204075" y="4989513"/>
            <a:ext cx="3175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eaLnBrk="1" hangingPunct="1">
              <a:defRPr/>
            </a:pPr>
            <a:r>
              <a:rPr lang="en-US">
                <a:solidFill>
                  <a:schemeClr val="bg1"/>
                </a:solidFill>
                <a:effectLst>
                  <a:outerShdw blurRad="38100" dist="38100" dir="2700000" algn="tl">
                    <a:srgbClr val="000000"/>
                  </a:outerShdw>
                </a:effectLst>
                <a:latin typeface="Arial" charset="0"/>
              </a:rPr>
              <a:t>&lt;</a:t>
            </a:r>
          </a:p>
        </p:txBody>
      </p:sp>
      <p:grpSp>
        <p:nvGrpSpPr>
          <p:cNvPr id="13354" name="Group 43">
            <a:extLst>
              <a:ext uri="{FF2B5EF4-FFF2-40B4-BE49-F238E27FC236}">
                <a16:creationId xmlns:a16="http://schemas.microsoft.com/office/drawing/2014/main" id="{A8C06559-7F94-4EEC-9408-5D722F77D6D7}"/>
              </a:ext>
            </a:extLst>
          </p:cNvPr>
          <p:cNvGrpSpPr>
            <a:grpSpLocks/>
          </p:cNvGrpSpPr>
          <p:nvPr/>
        </p:nvGrpSpPr>
        <p:grpSpPr bwMode="auto">
          <a:xfrm>
            <a:off x="5219700" y="5969000"/>
            <a:ext cx="204788" cy="730250"/>
            <a:chOff x="3204" y="3720"/>
            <a:chExt cx="113" cy="420"/>
          </a:xfrm>
        </p:grpSpPr>
        <p:grpSp>
          <p:nvGrpSpPr>
            <p:cNvPr id="13415" name="Group 44">
              <a:extLst>
                <a:ext uri="{FF2B5EF4-FFF2-40B4-BE49-F238E27FC236}">
                  <a16:creationId xmlns:a16="http://schemas.microsoft.com/office/drawing/2014/main" id="{06F0E54E-E05D-4193-982D-FDFE6E1654EF}"/>
                </a:ext>
              </a:extLst>
            </p:cNvPr>
            <p:cNvGrpSpPr>
              <a:grpSpLocks/>
            </p:cNvGrpSpPr>
            <p:nvPr/>
          </p:nvGrpSpPr>
          <p:grpSpPr bwMode="auto">
            <a:xfrm>
              <a:off x="3204" y="3720"/>
              <a:ext cx="113" cy="420"/>
              <a:chOff x="3204" y="3708"/>
              <a:chExt cx="113" cy="420"/>
            </a:xfrm>
          </p:grpSpPr>
          <p:sp>
            <p:nvSpPr>
              <p:cNvPr id="13420" name="AutoShape 45">
                <a:extLst>
                  <a:ext uri="{FF2B5EF4-FFF2-40B4-BE49-F238E27FC236}">
                    <a16:creationId xmlns:a16="http://schemas.microsoft.com/office/drawing/2014/main" id="{731F23CB-DEA4-4A77-8051-FA126CF92960}"/>
                  </a:ext>
                </a:extLst>
              </p:cNvPr>
              <p:cNvSpPr>
                <a:spLocks noChangeAspect="1" noChangeArrowheads="1"/>
              </p:cNvSpPr>
              <p:nvPr/>
            </p:nvSpPr>
            <p:spPr bwMode="auto">
              <a:xfrm>
                <a:off x="3204" y="3708"/>
                <a:ext cx="113" cy="307"/>
              </a:xfrm>
              <a:prstGeom prst="triangle">
                <a:avLst>
                  <a:gd name="adj" fmla="val 50000"/>
                </a:avLst>
              </a:prstGeom>
              <a:solidFill>
                <a:srgbClr val="FF66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13421" name="Oval 46">
                <a:extLst>
                  <a:ext uri="{FF2B5EF4-FFF2-40B4-BE49-F238E27FC236}">
                    <a16:creationId xmlns:a16="http://schemas.microsoft.com/office/drawing/2014/main" id="{3E69F53D-DC64-4BE4-BB46-7FA6CDA6ED35}"/>
                  </a:ext>
                </a:extLst>
              </p:cNvPr>
              <p:cNvSpPr>
                <a:spLocks noChangeArrowheads="1"/>
              </p:cNvSpPr>
              <p:nvPr/>
            </p:nvSpPr>
            <p:spPr bwMode="auto">
              <a:xfrm>
                <a:off x="3210" y="4032"/>
                <a:ext cx="102" cy="96"/>
              </a:xfrm>
              <a:prstGeom prst="ellipse">
                <a:avLst/>
              </a:prstGeom>
              <a:solidFill>
                <a:srgbClr val="FF66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grpSp>
        <p:sp>
          <p:nvSpPr>
            <p:cNvPr id="13416" name="Line 47">
              <a:extLst>
                <a:ext uri="{FF2B5EF4-FFF2-40B4-BE49-F238E27FC236}">
                  <a16:creationId xmlns:a16="http://schemas.microsoft.com/office/drawing/2014/main" id="{E6A5CA06-4388-4E7E-A1C9-AFC8287C0AAE}"/>
                </a:ext>
              </a:extLst>
            </p:cNvPr>
            <p:cNvSpPr>
              <a:spLocks noChangeShapeType="1"/>
            </p:cNvSpPr>
            <p:nvPr/>
          </p:nvSpPr>
          <p:spPr bwMode="auto">
            <a:xfrm>
              <a:off x="3225" y="3921"/>
              <a:ext cx="7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417" name="Line 48">
              <a:extLst>
                <a:ext uri="{FF2B5EF4-FFF2-40B4-BE49-F238E27FC236}">
                  <a16:creationId xmlns:a16="http://schemas.microsoft.com/office/drawing/2014/main" id="{8E811298-274A-462C-8680-B0F8192B5999}"/>
                </a:ext>
              </a:extLst>
            </p:cNvPr>
            <p:cNvSpPr>
              <a:spLocks noChangeShapeType="1"/>
            </p:cNvSpPr>
            <p:nvPr/>
          </p:nvSpPr>
          <p:spPr bwMode="auto">
            <a:xfrm>
              <a:off x="3216" y="3981"/>
              <a:ext cx="9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418" name="Line 49">
              <a:extLst>
                <a:ext uri="{FF2B5EF4-FFF2-40B4-BE49-F238E27FC236}">
                  <a16:creationId xmlns:a16="http://schemas.microsoft.com/office/drawing/2014/main" id="{3EE9B0F9-2140-401F-95FE-034989E70F3F}"/>
                </a:ext>
              </a:extLst>
            </p:cNvPr>
            <p:cNvSpPr>
              <a:spLocks noChangeShapeType="1"/>
            </p:cNvSpPr>
            <p:nvPr/>
          </p:nvSpPr>
          <p:spPr bwMode="auto">
            <a:xfrm>
              <a:off x="3240" y="3861"/>
              <a:ext cx="4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419" name="Oval 50">
              <a:extLst>
                <a:ext uri="{FF2B5EF4-FFF2-40B4-BE49-F238E27FC236}">
                  <a16:creationId xmlns:a16="http://schemas.microsoft.com/office/drawing/2014/main" id="{1A9F759E-9477-4047-840F-554D5307BE1C}"/>
                </a:ext>
              </a:extLst>
            </p:cNvPr>
            <p:cNvSpPr>
              <a:spLocks noChangeArrowheads="1"/>
            </p:cNvSpPr>
            <p:nvPr/>
          </p:nvSpPr>
          <p:spPr bwMode="auto">
            <a:xfrm>
              <a:off x="3234" y="4063"/>
              <a:ext cx="56" cy="5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grpSp>
      <p:grpSp>
        <p:nvGrpSpPr>
          <p:cNvPr id="13355" name="Group 51">
            <a:extLst>
              <a:ext uri="{FF2B5EF4-FFF2-40B4-BE49-F238E27FC236}">
                <a16:creationId xmlns:a16="http://schemas.microsoft.com/office/drawing/2014/main" id="{7E98F8E1-E47B-4A51-BE50-7812FE5BB40F}"/>
              </a:ext>
            </a:extLst>
          </p:cNvPr>
          <p:cNvGrpSpPr>
            <a:grpSpLocks/>
          </p:cNvGrpSpPr>
          <p:nvPr/>
        </p:nvGrpSpPr>
        <p:grpSpPr bwMode="auto">
          <a:xfrm>
            <a:off x="5178425" y="5911850"/>
            <a:ext cx="268288" cy="571500"/>
            <a:chOff x="3248" y="3589"/>
            <a:chExt cx="169" cy="360"/>
          </a:xfrm>
        </p:grpSpPr>
        <p:sp>
          <p:nvSpPr>
            <p:cNvPr id="13412" name="Rectangle 52">
              <a:extLst>
                <a:ext uri="{FF2B5EF4-FFF2-40B4-BE49-F238E27FC236}">
                  <a16:creationId xmlns:a16="http://schemas.microsoft.com/office/drawing/2014/main" id="{BF560A65-D670-4A5A-B294-D6406A4866DC}"/>
                </a:ext>
              </a:extLst>
            </p:cNvPr>
            <p:cNvSpPr>
              <a:spLocks noChangeArrowheads="1"/>
            </p:cNvSpPr>
            <p:nvPr/>
          </p:nvSpPr>
          <p:spPr bwMode="auto">
            <a:xfrm>
              <a:off x="3285" y="3796"/>
              <a:ext cx="99" cy="123"/>
            </a:xfrm>
            <a:prstGeom prst="rect">
              <a:avLst/>
            </a:prstGeom>
            <a:solidFill>
              <a:srgbClr val="C0C0C0"/>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13413" name="Text Box 53">
              <a:extLst>
                <a:ext uri="{FF2B5EF4-FFF2-40B4-BE49-F238E27FC236}">
                  <a16:creationId xmlns:a16="http://schemas.microsoft.com/office/drawing/2014/main" id="{4C16F0B8-AEDC-4307-A356-D87BA226408C}"/>
                </a:ext>
              </a:extLst>
            </p:cNvPr>
            <p:cNvSpPr txBox="1">
              <a:spLocks noChangeArrowheads="1"/>
            </p:cNvSpPr>
            <p:nvPr/>
          </p:nvSpPr>
          <p:spPr bwMode="auto">
            <a:xfrm flipV="1">
              <a:off x="3248" y="3776"/>
              <a:ext cx="169"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200" b="1"/>
                <a:t>1</a:t>
              </a:r>
            </a:p>
          </p:txBody>
        </p:sp>
        <p:sp>
          <p:nvSpPr>
            <p:cNvPr id="13414" name="Line 54">
              <a:extLst>
                <a:ext uri="{FF2B5EF4-FFF2-40B4-BE49-F238E27FC236}">
                  <a16:creationId xmlns:a16="http://schemas.microsoft.com/office/drawing/2014/main" id="{EAC2826E-8F92-46F7-9BE5-50E5136B35EA}"/>
                </a:ext>
              </a:extLst>
            </p:cNvPr>
            <p:cNvSpPr>
              <a:spLocks noChangeShapeType="1"/>
            </p:cNvSpPr>
            <p:nvPr/>
          </p:nvSpPr>
          <p:spPr bwMode="auto">
            <a:xfrm>
              <a:off x="3336" y="3589"/>
              <a:ext cx="0" cy="203"/>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13356" name="Group 55">
            <a:extLst>
              <a:ext uri="{FF2B5EF4-FFF2-40B4-BE49-F238E27FC236}">
                <a16:creationId xmlns:a16="http://schemas.microsoft.com/office/drawing/2014/main" id="{576B235E-B5E1-4AAD-88A9-C03F9E38393A}"/>
              </a:ext>
            </a:extLst>
          </p:cNvPr>
          <p:cNvGrpSpPr>
            <a:grpSpLocks/>
          </p:cNvGrpSpPr>
          <p:nvPr/>
        </p:nvGrpSpPr>
        <p:grpSpPr bwMode="auto">
          <a:xfrm>
            <a:off x="4367213" y="5961063"/>
            <a:ext cx="192087" cy="730250"/>
            <a:chOff x="3204" y="3720"/>
            <a:chExt cx="113" cy="420"/>
          </a:xfrm>
        </p:grpSpPr>
        <p:grpSp>
          <p:nvGrpSpPr>
            <p:cNvPr id="13405" name="Group 56">
              <a:extLst>
                <a:ext uri="{FF2B5EF4-FFF2-40B4-BE49-F238E27FC236}">
                  <a16:creationId xmlns:a16="http://schemas.microsoft.com/office/drawing/2014/main" id="{13C22530-E45B-4EB6-B057-D5CFD549443A}"/>
                </a:ext>
              </a:extLst>
            </p:cNvPr>
            <p:cNvGrpSpPr>
              <a:grpSpLocks/>
            </p:cNvGrpSpPr>
            <p:nvPr/>
          </p:nvGrpSpPr>
          <p:grpSpPr bwMode="auto">
            <a:xfrm>
              <a:off x="3204" y="3720"/>
              <a:ext cx="113" cy="420"/>
              <a:chOff x="3204" y="3708"/>
              <a:chExt cx="113" cy="420"/>
            </a:xfrm>
          </p:grpSpPr>
          <p:sp>
            <p:nvSpPr>
              <p:cNvPr id="13410" name="AutoShape 57">
                <a:extLst>
                  <a:ext uri="{FF2B5EF4-FFF2-40B4-BE49-F238E27FC236}">
                    <a16:creationId xmlns:a16="http://schemas.microsoft.com/office/drawing/2014/main" id="{1081057F-F96F-4580-9D86-4360AB3750B4}"/>
                  </a:ext>
                </a:extLst>
              </p:cNvPr>
              <p:cNvSpPr>
                <a:spLocks noChangeAspect="1" noChangeArrowheads="1"/>
              </p:cNvSpPr>
              <p:nvPr/>
            </p:nvSpPr>
            <p:spPr bwMode="auto">
              <a:xfrm>
                <a:off x="3204" y="3708"/>
                <a:ext cx="113" cy="307"/>
              </a:xfrm>
              <a:prstGeom prst="triangle">
                <a:avLst>
                  <a:gd name="adj" fmla="val 50000"/>
                </a:avLst>
              </a:prstGeom>
              <a:solidFill>
                <a:srgbClr val="FF66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13411" name="Oval 58">
                <a:extLst>
                  <a:ext uri="{FF2B5EF4-FFF2-40B4-BE49-F238E27FC236}">
                    <a16:creationId xmlns:a16="http://schemas.microsoft.com/office/drawing/2014/main" id="{E358E5A6-1127-4196-B7A3-622EAE252D16}"/>
                  </a:ext>
                </a:extLst>
              </p:cNvPr>
              <p:cNvSpPr>
                <a:spLocks noChangeArrowheads="1"/>
              </p:cNvSpPr>
              <p:nvPr/>
            </p:nvSpPr>
            <p:spPr bwMode="auto">
              <a:xfrm>
                <a:off x="3210" y="4032"/>
                <a:ext cx="102" cy="96"/>
              </a:xfrm>
              <a:prstGeom prst="ellipse">
                <a:avLst/>
              </a:prstGeom>
              <a:solidFill>
                <a:srgbClr val="FF66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grpSp>
        <p:sp>
          <p:nvSpPr>
            <p:cNvPr id="13406" name="Line 59">
              <a:extLst>
                <a:ext uri="{FF2B5EF4-FFF2-40B4-BE49-F238E27FC236}">
                  <a16:creationId xmlns:a16="http://schemas.microsoft.com/office/drawing/2014/main" id="{6D763589-E2D8-434A-8225-47C750D4C25E}"/>
                </a:ext>
              </a:extLst>
            </p:cNvPr>
            <p:cNvSpPr>
              <a:spLocks noChangeShapeType="1"/>
            </p:cNvSpPr>
            <p:nvPr/>
          </p:nvSpPr>
          <p:spPr bwMode="auto">
            <a:xfrm>
              <a:off x="3225" y="3921"/>
              <a:ext cx="7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407" name="Line 60">
              <a:extLst>
                <a:ext uri="{FF2B5EF4-FFF2-40B4-BE49-F238E27FC236}">
                  <a16:creationId xmlns:a16="http://schemas.microsoft.com/office/drawing/2014/main" id="{DBA52BA5-B8D7-47A2-8529-EF26D1AFED3B}"/>
                </a:ext>
              </a:extLst>
            </p:cNvPr>
            <p:cNvSpPr>
              <a:spLocks noChangeShapeType="1"/>
            </p:cNvSpPr>
            <p:nvPr/>
          </p:nvSpPr>
          <p:spPr bwMode="auto">
            <a:xfrm>
              <a:off x="3216" y="3981"/>
              <a:ext cx="9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408" name="Line 61">
              <a:extLst>
                <a:ext uri="{FF2B5EF4-FFF2-40B4-BE49-F238E27FC236}">
                  <a16:creationId xmlns:a16="http://schemas.microsoft.com/office/drawing/2014/main" id="{BA0D68C9-F665-4560-9000-0CF41CAF326E}"/>
                </a:ext>
              </a:extLst>
            </p:cNvPr>
            <p:cNvSpPr>
              <a:spLocks noChangeShapeType="1"/>
            </p:cNvSpPr>
            <p:nvPr/>
          </p:nvSpPr>
          <p:spPr bwMode="auto">
            <a:xfrm>
              <a:off x="3240" y="3861"/>
              <a:ext cx="4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409" name="Oval 62">
              <a:extLst>
                <a:ext uri="{FF2B5EF4-FFF2-40B4-BE49-F238E27FC236}">
                  <a16:creationId xmlns:a16="http://schemas.microsoft.com/office/drawing/2014/main" id="{7FADE463-1D98-4DF0-81BC-D37DD612E161}"/>
                </a:ext>
              </a:extLst>
            </p:cNvPr>
            <p:cNvSpPr>
              <a:spLocks noChangeArrowheads="1"/>
            </p:cNvSpPr>
            <p:nvPr/>
          </p:nvSpPr>
          <p:spPr bwMode="auto">
            <a:xfrm>
              <a:off x="3234" y="4063"/>
              <a:ext cx="56" cy="5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grpSp>
      <p:sp>
        <p:nvSpPr>
          <p:cNvPr id="13357" name="Rectangle 63">
            <a:extLst>
              <a:ext uri="{FF2B5EF4-FFF2-40B4-BE49-F238E27FC236}">
                <a16:creationId xmlns:a16="http://schemas.microsoft.com/office/drawing/2014/main" id="{E3235632-8B28-4993-86E0-BBDD6C70ED06}"/>
              </a:ext>
            </a:extLst>
          </p:cNvPr>
          <p:cNvSpPr>
            <a:spLocks noChangeArrowheads="1"/>
          </p:cNvSpPr>
          <p:nvPr/>
        </p:nvSpPr>
        <p:spPr bwMode="auto">
          <a:xfrm>
            <a:off x="241300" y="2908300"/>
            <a:ext cx="304800" cy="19304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124992" name="Text Box 64">
            <a:extLst>
              <a:ext uri="{FF2B5EF4-FFF2-40B4-BE49-F238E27FC236}">
                <a16:creationId xmlns:a16="http://schemas.microsoft.com/office/drawing/2014/main" id="{83503F0F-2DFB-407C-B486-D5AC15105D35}"/>
              </a:ext>
            </a:extLst>
          </p:cNvPr>
          <p:cNvSpPr txBox="1">
            <a:spLocks noChangeArrowheads="1"/>
          </p:cNvSpPr>
          <p:nvPr/>
        </p:nvSpPr>
        <p:spPr bwMode="auto">
          <a:xfrm rot="-5400000">
            <a:off x="-346868" y="3694906"/>
            <a:ext cx="1454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1" hangingPunct="1">
              <a:defRPr/>
            </a:pPr>
            <a:r>
              <a:rPr lang="en-US">
                <a:solidFill>
                  <a:schemeClr val="bg1"/>
                </a:solidFill>
                <a:effectLst>
                  <a:outerShdw blurRad="38100" dist="38100" dir="2700000" algn="tl">
                    <a:srgbClr val="000000"/>
                  </a:outerShdw>
                </a:effectLst>
                <a:latin typeface="Arial" charset="0"/>
              </a:rPr>
              <a:t>Score Board</a:t>
            </a:r>
          </a:p>
        </p:txBody>
      </p:sp>
      <p:sp>
        <p:nvSpPr>
          <p:cNvPr id="124993" name="Text Box 65">
            <a:extLst>
              <a:ext uri="{FF2B5EF4-FFF2-40B4-BE49-F238E27FC236}">
                <a16:creationId xmlns:a16="http://schemas.microsoft.com/office/drawing/2014/main" id="{3276D0C1-58C1-49DB-835C-27A920329114}"/>
              </a:ext>
            </a:extLst>
          </p:cNvPr>
          <p:cNvSpPr txBox="1">
            <a:spLocks noChangeArrowheads="1"/>
          </p:cNvSpPr>
          <p:nvPr/>
        </p:nvSpPr>
        <p:spPr bwMode="auto">
          <a:xfrm>
            <a:off x="2256632" y="152719"/>
            <a:ext cx="5627688"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defRPr/>
            </a:pPr>
            <a:r>
              <a:rPr lang="en-US" sz="4000" dirty="0">
                <a:solidFill>
                  <a:srgbClr val="FFCC00"/>
                </a:solidFill>
                <a:effectLst>
                  <a:outerShdw blurRad="38100" dist="38100" dir="2700000" algn="tl">
                    <a:srgbClr val="000000"/>
                  </a:outerShdw>
                </a:effectLst>
                <a:latin typeface="Arial" charset="0"/>
              </a:rPr>
              <a:t>Initial Keys – 5 Man</a:t>
            </a:r>
          </a:p>
        </p:txBody>
      </p:sp>
      <p:grpSp>
        <p:nvGrpSpPr>
          <p:cNvPr id="13360" name="Group 69">
            <a:extLst>
              <a:ext uri="{FF2B5EF4-FFF2-40B4-BE49-F238E27FC236}">
                <a16:creationId xmlns:a16="http://schemas.microsoft.com/office/drawing/2014/main" id="{74EA0464-DA16-4D13-B7BF-5F8F358F49C5}"/>
              </a:ext>
            </a:extLst>
          </p:cNvPr>
          <p:cNvGrpSpPr>
            <a:grpSpLocks/>
          </p:cNvGrpSpPr>
          <p:nvPr/>
        </p:nvGrpSpPr>
        <p:grpSpPr bwMode="auto">
          <a:xfrm>
            <a:off x="4268788" y="3943350"/>
            <a:ext cx="442912" cy="471488"/>
            <a:chOff x="3796" y="2871"/>
            <a:chExt cx="279" cy="297"/>
          </a:xfrm>
        </p:grpSpPr>
        <p:sp>
          <p:nvSpPr>
            <p:cNvPr id="13403" name="Rectangle 70">
              <a:extLst>
                <a:ext uri="{FF2B5EF4-FFF2-40B4-BE49-F238E27FC236}">
                  <a16:creationId xmlns:a16="http://schemas.microsoft.com/office/drawing/2014/main" id="{C309B3E3-1A72-494C-826D-90A29EA9AEBF}"/>
                </a:ext>
              </a:extLst>
            </p:cNvPr>
            <p:cNvSpPr>
              <a:spLocks noChangeArrowheads="1"/>
            </p:cNvSpPr>
            <p:nvPr/>
          </p:nvSpPr>
          <p:spPr bwMode="auto">
            <a:xfrm>
              <a:off x="3796" y="2888"/>
              <a:ext cx="279" cy="280"/>
            </a:xfrm>
            <a:prstGeom prst="rect">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13404" name="Text Box 71">
              <a:extLst>
                <a:ext uri="{FF2B5EF4-FFF2-40B4-BE49-F238E27FC236}">
                  <a16:creationId xmlns:a16="http://schemas.microsoft.com/office/drawing/2014/main" id="{F024F1AD-B439-4953-96AF-9CF1860DB09C}"/>
                </a:ext>
              </a:extLst>
            </p:cNvPr>
            <p:cNvSpPr txBox="1">
              <a:spLocks noChangeArrowheads="1"/>
            </p:cNvSpPr>
            <p:nvPr/>
          </p:nvSpPr>
          <p:spPr bwMode="auto">
            <a:xfrm>
              <a:off x="3818" y="2871"/>
              <a:ext cx="19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400" b="1"/>
                <a:t>U</a:t>
              </a:r>
            </a:p>
          </p:txBody>
        </p:sp>
      </p:grpSp>
      <p:grpSp>
        <p:nvGrpSpPr>
          <p:cNvPr id="13361" name="Group 75">
            <a:extLst>
              <a:ext uri="{FF2B5EF4-FFF2-40B4-BE49-F238E27FC236}">
                <a16:creationId xmlns:a16="http://schemas.microsoft.com/office/drawing/2014/main" id="{EE508084-3D09-455B-A528-7E4C29A803B1}"/>
              </a:ext>
            </a:extLst>
          </p:cNvPr>
          <p:cNvGrpSpPr>
            <a:grpSpLocks/>
          </p:cNvGrpSpPr>
          <p:nvPr/>
        </p:nvGrpSpPr>
        <p:grpSpPr bwMode="auto">
          <a:xfrm>
            <a:off x="6484938" y="2998788"/>
            <a:ext cx="442912" cy="460375"/>
            <a:chOff x="3796" y="2871"/>
            <a:chExt cx="279" cy="297"/>
          </a:xfrm>
        </p:grpSpPr>
        <p:sp>
          <p:nvSpPr>
            <p:cNvPr id="13401" name="Rectangle 76">
              <a:extLst>
                <a:ext uri="{FF2B5EF4-FFF2-40B4-BE49-F238E27FC236}">
                  <a16:creationId xmlns:a16="http://schemas.microsoft.com/office/drawing/2014/main" id="{A63C1C20-B430-45D3-B059-BC62CC3E5BF5}"/>
                </a:ext>
              </a:extLst>
            </p:cNvPr>
            <p:cNvSpPr>
              <a:spLocks noChangeArrowheads="1"/>
            </p:cNvSpPr>
            <p:nvPr/>
          </p:nvSpPr>
          <p:spPr bwMode="auto">
            <a:xfrm>
              <a:off x="3796" y="2888"/>
              <a:ext cx="279" cy="280"/>
            </a:xfrm>
            <a:prstGeom prst="rect">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13402" name="Text Box 77">
              <a:extLst>
                <a:ext uri="{FF2B5EF4-FFF2-40B4-BE49-F238E27FC236}">
                  <a16:creationId xmlns:a16="http://schemas.microsoft.com/office/drawing/2014/main" id="{94C75254-05F9-421B-A7EA-4AC9646893C9}"/>
                </a:ext>
              </a:extLst>
            </p:cNvPr>
            <p:cNvSpPr txBox="1">
              <a:spLocks noChangeArrowheads="1"/>
            </p:cNvSpPr>
            <p:nvPr/>
          </p:nvSpPr>
          <p:spPr bwMode="auto">
            <a:xfrm>
              <a:off x="3818" y="2871"/>
              <a:ext cx="194" cy="2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400" b="1"/>
                <a:t>R</a:t>
              </a:r>
            </a:p>
          </p:txBody>
        </p:sp>
      </p:grpSp>
      <p:grpSp>
        <p:nvGrpSpPr>
          <p:cNvPr id="13362" name="Group 78">
            <a:extLst>
              <a:ext uri="{FF2B5EF4-FFF2-40B4-BE49-F238E27FC236}">
                <a16:creationId xmlns:a16="http://schemas.microsoft.com/office/drawing/2014/main" id="{13B01E0B-20B4-4C98-A72D-0EFCFF847752}"/>
              </a:ext>
            </a:extLst>
          </p:cNvPr>
          <p:cNvGrpSpPr>
            <a:grpSpLocks/>
          </p:cNvGrpSpPr>
          <p:nvPr/>
        </p:nvGrpSpPr>
        <p:grpSpPr bwMode="auto">
          <a:xfrm>
            <a:off x="5002213" y="5857875"/>
            <a:ext cx="612775" cy="457200"/>
            <a:chOff x="2359" y="3560"/>
            <a:chExt cx="386" cy="288"/>
          </a:xfrm>
        </p:grpSpPr>
        <p:sp>
          <p:nvSpPr>
            <p:cNvPr id="13399" name="Rectangle 79">
              <a:extLst>
                <a:ext uri="{FF2B5EF4-FFF2-40B4-BE49-F238E27FC236}">
                  <a16:creationId xmlns:a16="http://schemas.microsoft.com/office/drawing/2014/main" id="{AF9ABA8F-60E6-4DCC-A41E-203C94722B79}"/>
                </a:ext>
              </a:extLst>
            </p:cNvPr>
            <p:cNvSpPr>
              <a:spLocks noChangeArrowheads="1"/>
            </p:cNvSpPr>
            <p:nvPr/>
          </p:nvSpPr>
          <p:spPr bwMode="auto">
            <a:xfrm>
              <a:off x="2402" y="3561"/>
              <a:ext cx="279" cy="280"/>
            </a:xfrm>
            <a:prstGeom prst="rect">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13400" name="Text Box 80">
              <a:extLst>
                <a:ext uri="{FF2B5EF4-FFF2-40B4-BE49-F238E27FC236}">
                  <a16:creationId xmlns:a16="http://schemas.microsoft.com/office/drawing/2014/main" id="{EBC1EABF-B9AB-4F82-B9A9-B969762EF533}"/>
                </a:ext>
              </a:extLst>
            </p:cNvPr>
            <p:cNvSpPr txBox="1">
              <a:spLocks noChangeArrowheads="1"/>
            </p:cNvSpPr>
            <p:nvPr/>
          </p:nvSpPr>
          <p:spPr bwMode="auto">
            <a:xfrm>
              <a:off x="2359" y="3560"/>
              <a:ext cx="38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400" b="1"/>
                <a:t> L</a:t>
              </a:r>
            </a:p>
          </p:txBody>
        </p:sp>
      </p:grpSp>
      <p:grpSp>
        <p:nvGrpSpPr>
          <p:cNvPr id="13363" name="Group 81">
            <a:extLst>
              <a:ext uri="{FF2B5EF4-FFF2-40B4-BE49-F238E27FC236}">
                <a16:creationId xmlns:a16="http://schemas.microsoft.com/office/drawing/2014/main" id="{DDB89981-2469-4531-8A62-004A79CF805E}"/>
              </a:ext>
            </a:extLst>
          </p:cNvPr>
          <p:cNvGrpSpPr>
            <a:grpSpLocks/>
          </p:cNvGrpSpPr>
          <p:nvPr/>
        </p:nvGrpSpPr>
        <p:grpSpPr bwMode="auto">
          <a:xfrm>
            <a:off x="5035550" y="1404938"/>
            <a:ext cx="695325" cy="471487"/>
            <a:chOff x="598" y="1763"/>
            <a:chExt cx="438" cy="297"/>
          </a:xfrm>
        </p:grpSpPr>
        <p:sp>
          <p:nvSpPr>
            <p:cNvPr id="13397" name="Rectangle 82">
              <a:extLst>
                <a:ext uri="{FF2B5EF4-FFF2-40B4-BE49-F238E27FC236}">
                  <a16:creationId xmlns:a16="http://schemas.microsoft.com/office/drawing/2014/main" id="{742CCFDB-04BE-4457-ADDF-D804E74482D2}"/>
                </a:ext>
              </a:extLst>
            </p:cNvPr>
            <p:cNvSpPr>
              <a:spLocks noChangeArrowheads="1"/>
            </p:cNvSpPr>
            <p:nvPr/>
          </p:nvSpPr>
          <p:spPr bwMode="auto">
            <a:xfrm>
              <a:off x="628" y="1780"/>
              <a:ext cx="279" cy="280"/>
            </a:xfrm>
            <a:prstGeom prst="rect">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13398" name="Text Box 83">
              <a:extLst>
                <a:ext uri="{FF2B5EF4-FFF2-40B4-BE49-F238E27FC236}">
                  <a16:creationId xmlns:a16="http://schemas.microsoft.com/office/drawing/2014/main" id="{BB6A51D9-86E1-4268-989D-637175DCA10A}"/>
                </a:ext>
              </a:extLst>
            </p:cNvPr>
            <p:cNvSpPr txBox="1">
              <a:spLocks noChangeArrowheads="1"/>
            </p:cNvSpPr>
            <p:nvPr/>
          </p:nvSpPr>
          <p:spPr bwMode="auto">
            <a:xfrm>
              <a:off x="598" y="1763"/>
              <a:ext cx="43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400" b="1"/>
                <a:t>LJ</a:t>
              </a:r>
            </a:p>
          </p:txBody>
        </p:sp>
      </p:grpSp>
      <p:grpSp>
        <p:nvGrpSpPr>
          <p:cNvPr id="13364" name="Group 84">
            <a:extLst>
              <a:ext uri="{FF2B5EF4-FFF2-40B4-BE49-F238E27FC236}">
                <a16:creationId xmlns:a16="http://schemas.microsoft.com/office/drawing/2014/main" id="{959D4DE4-AFF9-49AE-85D0-5484F405A66A}"/>
              </a:ext>
            </a:extLst>
          </p:cNvPr>
          <p:cNvGrpSpPr>
            <a:grpSpLocks/>
          </p:cNvGrpSpPr>
          <p:nvPr/>
        </p:nvGrpSpPr>
        <p:grpSpPr bwMode="auto">
          <a:xfrm>
            <a:off x="2865438" y="3067050"/>
            <a:ext cx="600075" cy="496888"/>
            <a:chOff x="589" y="2670"/>
            <a:chExt cx="378" cy="297"/>
          </a:xfrm>
        </p:grpSpPr>
        <p:sp>
          <p:nvSpPr>
            <p:cNvPr id="13395" name="Rectangle 85">
              <a:extLst>
                <a:ext uri="{FF2B5EF4-FFF2-40B4-BE49-F238E27FC236}">
                  <a16:creationId xmlns:a16="http://schemas.microsoft.com/office/drawing/2014/main" id="{D7387518-2C0F-44AA-9DFB-E8BFBAF54C46}"/>
                </a:ext>
              </a:extLst>
            </p:cNvPr>
            <p:cNvSpPr>
              <a:spLocks noChangeArrowheads="1"/>
            </p:cNvSpPr>
            <p:nvPr/>
          </p:nvSpPr>
          <p:spPr bwMode="auto">
            <a:xfrm>
              <a:off x="628" y="2687"/>
              <a:ext cx="279" cy="280"/>
            </a:xfrm>
            <a:prstGeom prst="rect">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13396" name="Text Box 86">
              <a:extLst>
                <a:ext uri="{FF2B5EF4-FFF2-40B4-BE49-F238E27FC236}">
                  <a16:creationId xmlns:a16="http://schemas.microsoft.com/office/drawing/2014/main" id="{AAC8273C-AEC5-4C2C-BB3D-3C703C0C970F}"/>
                </a:ext>
              </a:extLst>
            </p:cNvPr>
            <p:cNvSpPr txBox="1">
              <a:spLocks noChangeArrowheads="1"/>
            </p:cNvSpPr>
            <p:nvPr/>
          </p:nvSpPr>
          <p:spPr bwMode="auto">
            <a:xfrm>
              <a:off x="589" y="2670"/>
              <a:ext cx="378" cy="2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400" b="1"/>
                <a:t>BJ</a:t>
              </a:r>
            </a:p>
          </p:txBody>
        </p:sp>
      </p:grpSp>
      <p:sp>
        <p:nvSpPr>
          <p:cNvPr id="13365" name="Rectangle 87">
            <a:extLst>
              <a:ext uri="{FF2B5EF4-FFF2-40B4-BE49-F238E27FC236}">
                <a16:creationId xmlns:a16="http://schemas.microsoft.com/office/drawing/2014/main" id="{11B265C6-347C-480B-B059-AB080372A654}"/>
              </a:ext>
            </a:extLst>
          </p:cNvPr>
          <p:cNvSpPr>
            <a:spLocks noChangeAspect="1" noChangeArrowheads="1"/>
          </p:cNvSpPr>
          <p:nvPr/>
        </p:nvSpPr>
        <p:spPr bwMode="auto">
          <a:xfrm>
            <a:off x="5346700" y="3759200"/>
            <a:ext cx="231775" cy="231775"/>
          </a:xfrm>
          <a:prstGeom prst="rect">
            <a:avLst/>
          </a:prstGeom>
          <a:solidFill>
            <a:srgbClr val="FFCC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13366" name="Oval 88">
            <a:extLst>
              <a:ext uri="{FF2B5EF4-FFF2-40B4-BE49-F238E27FC236}">
                <a16:creationId xmlns:a16="http://schemas.microsoft.com/office/drawing/2014/main" id="{02F5B46D-52F0-41F8-A4B8-BD33F2863D6C}"/>
              </a:ext>
            </a:extLst>
          </p:cNvPr>
          <p:cNvSpPr>
            <a:spLocks noChangeAspect="1" noChangeArrowheads="1"/>
          </p:cNvSpPr>
          <p:nvPr/>
        </p:nvSpPr>
        <p:spPr bwMode="auto">
          <a:xfrm>
            <a:off x="5346700" y="3492500"/>
            <a:ext cx="231775" cy="231775"/>
          </a:xfrm>
          <a:prstGeom prst="ellipse">
            <a:avLst/>
          </a:prstGeom>
          <a:solidFill>
            <a:srgbClr val="FFCC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13367" name="Oval 89">
            <a:extLst>
              <a:ext uri="{FF2B5EF4-FFF2-40B4-BE49-F238E27FC236}">
                <a16:creationId xmlns:a16="http://schemas.microsoft.com/office/drawing/2014/main" id="{B692742D-62BD-4D9E-803B-AC2AF31AE521}"/>
              </a:ext>
            </a:extLst>
          </p:cNvPr>
          <p:cNvSpPr>
            <a:spLocks noChangeAspect="1" noChangeArrowheads="1"/>
          </p:cNvSpPr>
          <p:nvPr/>
        </p:nvSpPr>
        <p:spPr bwMode="auto">
          <a:xfrm>
            <a:off x="5346700" y="3200400"/>
            <a:ext cx="231775" cy="231775"/>
          </a:xfrm>
          <a:prstGeom prst="ellipse">
            <a:avLst/>
          </a:prstGeom>
          <a:solidFill>
            <a:srgbClr val="FFCC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13368" name="Oval 90">
            <a:extLst>
              <a:ext uri="{FF2B5EF4-FFF2-40B4-BE49-F238E27FC236}">
                <a16:creationId xmlns:a16="http://schemas.microsoft.com/office/drawing/2014/main" id="{B5F291E9-7DE0-4E5E-8B81-0EF88E5AD8AE}"/>
              </a:ext>
            </a:extLst>
          </p:cNvPr>
          <p:cNvSpPr>
            <a:spLocks noChangeAspect="1" noChangeArrowheads="1"/>
          </p:cNvSpPr>
          <p:nvPr/>
        </p:nvSpPr>
        <p:spPr bwMode="auto">
          <a:xfrm>
            <a:off x="5346700" y="4038600"/>
            <a:ext cx="231775" cy="231775"/>
          </a:xfrm>
          <a:prstGeom prst="ellipse">
            <a:avLst/>
          </a:prstGeom>
          <a:solidFill>
            <a:srgbClr val="FFCC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13369" name="Oval 91">
            <a:extLst>
              <a:ext uri="{FF2B5EF4-FFF2-40B4-BE49-F238E27FC236}">
                <a16:creationId xmlns:a16="http://schemas.microsoft.com/office/drawing/2014/main" id="{9CC04281-A953-4C5D-AAFA-78F8F34295FD}"/>
              </a:ext>
            </a:extLst>
          </p:cNvPr>
          <p:cNvSpPr>
            <a:spLocks noChangeAspect="1" noChangeArrowheads="1"/>
          </p:cNvSpPr>
          <p:nvPr/>
        </p:nvSpPr>
        <p:spPr bwMode="auto">
          <a:xfrm>
            <a:off x="5346700" y="4318000"/>
            <a:ext cx="231775" cy="231775"/>
          </a:xfrm>
          <a:prstGeom prst="ellipse">
            <a:avLst/>
          </a:prstGeom>
          <a:solidFill>
            <a:srgbClr val="FFCC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13370" name="Oval 92">
            <a:extLst>
              <a:ext uri="{FF2B5EF4-FFF2-40B4-BE49-F238E27FC236}">
                <a16:creationId xmlns:a16="http://schemas.microsoft.com/office/drawing/2014/main" id="{E4B3C8E8-1011-4A22-B45D-9AD73290F4B6}"/>
              </a:ext>
            </a:extLst>
          </p:cNvPr>
          <p:cNvSpPr>
            <a:spLocks noChangeAspect="1" noChangeArrowheads="1"/>
          </p:cNvSpPr>
          <p:nvPr/>
        </p:nvSpPr>
        <p:spPr bwMode="auto">
          <a:xfrm>
            <a:off x="5651500" y="3759200"/>
            <a:ext cx="231775" cy="231775"/>
          </a:xfrm>
          <a:prstGeom prst="ellipse">
            <a:avLst/>
          </a:prstGeom>
          <a:solidFill>
            <a:srgbClr val="FFCC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en-US" altLang="en-US" sz="1800"/>
          </a:p>
        </p:txBody>
      </p:sp>
      <p:sp>
        <p:nvSpPr>
          <p:cNvPr id="13371" name="Oval 93">
            <a:extLst>
              <a:ext uri="{FF2B5EF4-FFF2-40B4-BE49-F238E27FC236}">
                <a16:creationId xmlns:a16="http://schemas.microsoft.com/office/drawing/2014/main" id="{A766ABFA-3DC9-46AD-B95A-ACFAD1A1FCAF}"/>
              </a:ext>
            </a:extLst>
          </p:cNvPr>
          <p:cNvSpPr>
            <a:spLocks noChangeAspect="1" noChangeArrowheads="1"/>
          </p:cNvSpPr>
          <p:nvPr/>
        </p:nvSpPr>
        <p:spPr bwMode="auto">
          <a:xfrm>
            <a:off x="5348288" y="4579938"/>
            <a:ext cx="231775" cy="231775"/>
          </a:xfrm>
          <a:prstGeom prst="ellipse">
            <a:avLst/>
          </a:prstGeom>
          <a:solidFill>
            <a:srgbClr val="FFCC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en-US" altLang="en-US" sz="1600" b="1"/>
          </a:p>
        </p:txBody>
      </p:sp>
      <p:grpSp>
        <p:nvGrpSpPr>
          <p:cNvPr id="13372" name="Group 94">
            <a:extLst>
              <a:ext uri="{FF2B5EF4-FFF2-40B4-BE49-F238E27FC236}">
                <a16:creationId xmlns:a16="http://schemas.microsoft.com/office/drawing/2014/main" id="{9112DB95-810C-4288-A15B-5CD2B8F15A5F}"/>
              </a:ext>
            </a:extLst>
          </p:cNvPr>
          <p:cNvGrpSpPr>
            <a:grpSpLocks noChangeAspect="1"/>
          </p:cNvGrpSpPr>
          <p:nvPr/>
        </p:nvGrpSpPr>
        <p:grpSpPr bwMode="auto">
          <a:xfrm>
            <a:off x="5757863" y="3748088"/>
            <a:ext cx="542925" cy="336550"/>
            <a:chOff x="3058" y="2951"/>
            <a:chExt cx="428" cy="264"/>
          </a:xfrm>
        </p:grpSpPr>
        <p:sp>
          <p:nvSpPr>
            <p:cNvPr id="13393" name="Oval 95">
              <a:extLst>
                <a:ext uri="{FF2B5EF4-FFF2-40B4-BE49-F238E27FC236}">
                  <a16:creationId xmlns:a16="http://schemas.microsoft.com/office/drawing/2014/main" id="{7E13DD4F-E73A-4E37-8A2E-05BB8810775C}"/>
                </a:ext>
              </a:extLst>
            </p:cNvPr>
            <p:cNvSpPr>
              <a:spLocks noChangeAspect="1" noChangeArrowheads="1"/>
            </p:cNvSpPr>
            <p:nvPr/>
          </p:nvSpPr>
          <p:spPr bwMode="auto">
            <a:xfrm>
              <a:off x="3264" y="2960"/>
              <a:ext cx="182" cy="182"/>
            </a:xfrm>
            <a:prstGeom prst="ellipse">
              <a:avLst/>
            </a:prstGeom>
            <a:solidFill>
              <a:srgbClr val="FFCC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13394" name="Text Box 96">
              <a:extLst>
                <a:ext uri="{FF2B5EF4-FFF2-40B4-BE49-F238E27FC236}">
                  <a16:creationId xmlns:a16="http://schemas.microsoft.com/office/drawing/2014/main" id="{3736466C-CD35-4B56-BBB3-73A19F994A67}"/>
                </a:ext>
              </a:extLst>
            </p:cNvPr>
            <p:cNvSpPr txBox="1">
              <a:spLocks noChangeAspect="1" noChangeArrowheads="1"/>
            </p:cNvSpPr>
            <p:nvPr/>
          </p:nvSpPr>
          <p:spPr bwMode="auto">
            <a:xfrm>
              <a:off x="3058" y="2951"/>
              <a:ext cx="428" cy="2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50000"/>
                </a:spcBef>
                <a:buFontTx/>
                <a:buNone/>
              </a:pPr>
              <a:endParaRPr lang="en-US" altLang="en-US" sz="1600" b="1"/>
            </a:p>
          </p:txBody>
        </p:sp>
      </p:grpSp>
      <p:grpSp>
        <p:nvGrpSpPr>
          <p:cNvPr id="13373" name="Group 97">
            <a:extLst>
              <a:ext uri="{FF2B5EF4-FFF2-40B4-BE49-F238E27FC236}">
                <a16:creationId xmlns:a16="http://schemas.microsoft.com/office/drawing/2014/main" id="{01701321-78AC-41F5-9BBE-D9041928CF8E}"/>
              </a:ext>
            </a:extLst>
          </p:cNvPr>
          <p:cNvGrpSpPr>
            <a:grpSpLocks noChangeAspect="1"/>
          </p:cNvGrpSpPr>
          <p:nvPr/>
        </p:nvGrpSpPr>
        <p:grpSpPr bwMode="auto">
          <a:xfrm>
            <a:off x="5311775" y="2652713"/>
            <a:ext cx="287338" cy="336550"/>
            <a:chOff x="3264" y="1559"/>
            <a:chExt cx="226" cy="264"/>
          </a:xfrm>
        </p:grpSpPr>
        <p:sp>
          <p:nvSpPr>
            <p:cNvPr id="13391" name="Oval 98">
              <a:extLst>
                <a:ext uri="{FF2B5EF4-FFF2-40B4-BE49-F238E27FC236}">
                  <a16:creationId xmlns:a16="http://schemas.microsoft.com/office/drawing/2014/main" id="{85F15080-D67C-4DCB-B32E-2681EB58106C}"/>
                </a:ext>
              </a:extLst>
            </p:cNvPr>
            <p:cNvSpPr>
              <a:spLocks noChangeAspect="1" noChangeArrowheads="1"/>
            </p:cNvSpPr>
            <p:nvPr/>
          </p:nvSpPr>
          <p:spPr bwMode="auto">
            <a:xfrm>
              <a:off x="3264" y="1576"/>
              <a:ext cx="182" cy="182"/>
            </a:xfrm>
            <a:prstGeom prst="ellipse">
              <a:avLst/>
            </a:prstGeom>
            <a:solidFill>
              <a:srgbClr val="FFCC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13392" name="Text Box 99">
              <a:extLst>
                <a:ext uri="{FF2B5EF4-FFF2-40B4-BE49-F238E27FC236}">
                  <a16:creationId xmlns:a16="http://schemas.microsoft.com/office/drawing/2014/main" id="{36EF4D5F-AFCD-41AA-B3E3-7DE0BD448751}"/>
                </a:ext>
              </a:extLst>
            </p:cNvPr>
            <p:cNvSpPr txBox="1">
              <a:spLocks noChangeAspect="1" noChangeArrowheads="1"/>
            </p:cNvSpPr>
            <p:nvPr/>
          </p:nvSpPr>
          <p:spPr bwMode="auto">
            <a:xfrm>
              <a:off x="3345" y="1559"/>
              <a:ext cx="145" cy="2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600" b="1"/>
            </a:p>
          </p:txBody>
        </p:sp>
      </p:grpSp>
      <p:grpSp>
        <p:nvGrpSpPr>
          <p:cNvPr id="13374" name="Group 100">
            <a:extLst>
              <a:ext uri="{FF2B5EF4-FFF2-40B4-BE49-F238E27FC236}">
                <a16:creationId xmlns:a16="http://schemas.microsoft.com/office/drawing/2014/main" id="{C56B371B-F5D5-4559-9C06-F003B7CD8A4C}"/>
              </a:ext>
            </a:extLst>
          </p:cNvPr>
          <p:cNvGrpSpPr>
            <a:grpSpLocks noChangeAspect="1"/>
          </p:cNvGrpSpPr>
          <p:nvPr/>
        </p:nvGrpSpPr>
        <p:grpSpPr bwMode="auto">
          <a:xfrm>
            <a:off x="5521325" y="2230438"/>
            <a:ext cx="274638" cy="336550"/>
            <a:chOff x="3855" y="2096"/>
            <a:chExt cx="217" cy="264"/>
          </a:xfrm>
        </p:grpSpPr>
        <p:sp>
          <p:nvSpPr>
            <p:cNvPr id="13389" name="Oval 101">
              <a:extLst>
                <a:ext uri="{FF2B5EF4-FFF2-40B4-BE49-F238E27FC236}">
                  <a16:creationId xmlns:a16="http://schemas.microsoft.com/office/drawing/2014/main" id="{D40C0B99-EBE2-4A96-98AE-964FD511C388}"/>
                </a:ext>
              </a:extLst>
            </p:cNvPr>
            <p:cNvSpPr>
              <a:spLocks noChangeAspect="1" noChangeArrowheads="1"/>
            </p:cNvSpPr>
            <p:nvPr/>
          </p:nvSpPr>
          <p:spPr bwMode="auto">
            <a:xfrm>
              <a:off x="3855" y="2118"/>
              <a:ext cx="182" cy="182"/>
            </a:xfrm>
            <a:prstGeom prst="ellipse">
              <a:avLst/>
            </a:prstGeom>
            <a:solidFill>
              <a:srgbClr val="FFCC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13390" name="Text Box 102">
              <a:extLst>
                <a:ext uri="{FF2B5EF4-FFF2-40B4-BE49-F238E27FC236}">
                  <a16:creationId xmlns:a16="http://schemas.microsoft.com/office/drawing/2014/main" id="{ACBA9029-9F8F-4F60-ABF9-2DDE1209FD45}"/>
                </a:ext>
              </a:extLst>
            </p:cNvPr>
            <p:cNvSpPr txBox="1">
              <a:spLocks noChangeAspect="1" noChangeArrowheads="1"/>
            </p:cNvSpPr>
            <p:nvPr/>
          </p:nvSpPr>
          <p:spPr bwMode="auto">
            <a:xfrm>
              <a:off x="3927" y="2096"/>
              <a:ext cx="145" cy="2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600" b="1"/>
            </a:p>
          </p:txBody>
        </p:sp>
      </p:grpSp>
      <p:grpSp>
        <p:nvGrpSpPr>
          <p:cNvPr id="13375" name="Group 103">
            <a:extLst>
              <a:ext uri="{FF2B5EF4-FFF2-40B4-BE49-F238E27FC236}">
                <a16:creationId xmlns:a16="http://schemas.microsoft.com/office/drawing/2014/main" id="{E441F02D-C8B7-4B14-A898-D356CDB574C3}"/>
              </a:ext>
            </a:extLst>
          </p:cNvPr>
          <p:cNvGrpSpPr>
            <a:grpSpLocks noChangeAspect="1"/>
          </p:cNvGrpSpPr>
          <p:nvPr/>
        </p:nvGrpSpPr>
        <p:grpSpPr bwMode="auto">
          <a:xfrm>
            <a:off x="5591175" y="2884488"/>
            <a:ext cx="274638" cy="336550"/>
            <a:chOff x="3855" y="2096"/>
            <a:chExt cx="217" cy="264"/>
          </a:xfrm>
        </p:grpSpPr>
        <p:sp>
          <p:nvSpPr>
            <p:cNvPr id="13387" name="Oval 104">
              <a:extLst>
                <a:ext uri="{FF2B5EF4-FFF2-40B4-BE49-F238E27FC236}">
                  <a16:creationId xmlns:a16="http://schemas.microsoft.com/office/drawing/2014/main" id="{34318E97-186A-40D0-BAC1-F43C854A32B0}"/>
                </a:ext>
              </a:extLst>
            </p:cNvPr>
            <p:cNvSpPr>
              <a:spLocks noChangeAspect="1" noChangeArrowheads="1"/>
            </p:cNvSpPr>
            <p:nvPr/>
          </p:nvSpPr>
          <p:spPr bwMode="auto">
            <a:xfrm>
              <a:off x="3855" y="2118"/>
              <a:ext cx="182" cy="182"/>
            </a:xfrm>
            <a:prstGeom prst="ellipse">
              <a:avLst/>
            </a:prstGeom>
            <a:solidFill>
              <a:srgbClr val="FFCC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13388" name="Text Box 105">
              <a:extLst>
                <a:ext uri="{FF2B5EF4-FFF2-40B4-BE49-F238E27FC236}">
                  <a16:creationId xmlns:a16="http://schemas.microsoft.com/office/drawing/2014/main" id="{2D336D20-9649-4001-9AF7-D2C7CA99A49A}"/>
                </a:ext>
              </a:extLst>
            </p:cNvPr>
            <p:cNvSpPr txBox="1">
              <a:spLocks noChangeAspect="1" noChangeArrowheads="1"/>
            </p:cNvSpPr>
            <p:nvPr/>
          </p:nvSpPr>
          <p:spPr bwMode="auto">
            <a:xfrm>
              <a:off x="3927" y="2096"/>
              <a:ext cx="145" cy="2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600" b="1"/>
            </a:p>
          </p:txBody>
        </p:sp>
      </p:grpSp>
      <p:grpSp>
        <p:nvGrpSpPr>
          <p:cNvPr id="13376" name="Group 106">
            <a:extLst>
              <a:ext uri="{FF2B5EF4-FFF2-40B4-BE49-F238E27FC236}">
                <a16:creationId xmlns:a16="http://schemas.microsoft.com/office/drawing/2014/main" id="{5E9DE474-6843-4F0B-BA60-552551068984}"/>
              </a:ext>
            </a:extLst>
          </p:cNvPr>
          <p:cNvGrpSpPr>
            <a:grpSpLocks noChangeAspect="1"/>
          </p:cNvGrpSpPr>
          <p:nvPr/>
        </p:nvGrpSpPr>
        <p:grpSpPr bwMode="auto">
          <a:xfrm>
            <a:off x="5241925" y="3770313"/>
            <a:ext cx="357188" cy="211137"/>
            <a:chOff x="4240" y="2392"/>
            <a:chExt cx="244" cy="144"/>
          </a:xfrm>
        </p:grpSpPr>
        <p:sp>
          <p:nvSpPr>
            <p:cNvPr id="13381" name="AutoShape 107">
              <a:extLst>
                <a:ext uri="{FF2B5EF4-FFF2-40B4-BE49-F238E27FC236}">
                  <a16:creationId xmlns:a16="http://schemas.microsoft.com/office/drawing/2014/main" id="{909B3EF5-A039-4DFD-AB37-9280EE1A9FDA}"/>
                </a:ext>
              </a:extLst>
            </p:cNvPr>
            <p:cNvSpPr>
              <a:spLocks noChangeAspect="1" noChangeArrowheads="1"/>
            </p:cNvSpPr>
            <p:nvPr/>
          </p:nvSpPr>
          <p:spPr bwMode="auto">
            <a:xfrm>
              <a:off x="4240" y="2392"/>
              <a:ext cx="244" cy="144"/>
            </a:xfrm>
            <a:prstGeom prst="flowChartDecision">
              <a:avLst/>
            </a:prstGeom>
            <a:solidFill>
              <a:srgbClr val="9966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13382" name="Line 108">
              <a:extLst>
                <a:ext uri="{FF2B5EF4-FFF2-40B4-BE49-F238E27FC236}">
                  <a16:creationId xmlns:a16="http://schemas.microsoft.com/office/drawing/2014/main" id="{503F991C-7C04-4056-B6D7-36A6A798CD8E}"/>
                </a:ext>
              </a:extLst>
            </p:cNvPr>
            <p:cNvSpPr>
              <a:spLocks noChangeAspect="1" noChangeShapeType="1"/>
            </p:cNvSpPr>
            <p:nvPr/>
          </p:nvSpPr>
          <p:spPr bwMode="auto">
            <a:xfrm>
              <a:off x="4300" y="2464"/>
              <a:ext cx="120" cy="0"/>
            </a:xfrm>
            <a:prstGeom prst="line">
              <a:avLst/>
            </a:prstGeom>
            <a:noFill/>
            <a:ln w="952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383" name="Line 109">
              <a:extLst>
                <a:ext uri="{FF2B5EF4-FFF2-40B4-BE49-F238E27FC236}">
                  <a16:creationId xmlns:a16="http://schemas.microsoft.com/office/drawing/2014/main" id="{2357A141-3BB6-4BE4-ACC2-7A3D57512683}"/>
                </a:ext>
              </a:extLst>
            </p:cNvPr>
            <p:cNvSpPr>
              <a:spLocks noChangeAspect="1" noChangeShapeType="1"/>
            </p:cNvSpPr>
            <p:nvPr/>
          </p:nvSpPr>
          <p:spPr bwMode="auto">
            <a:xfrm flipH="1">
              <a:off x="4324" y="2444"/>
              <a:ext cx="0" cy="38"/>
            </a:xfrm>
            <a:prstGeom prst="line">
              <a:avLst/>
            </a:prstGeom>
            <a:noFill/>
            <a:ln w="952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384" name="Line 110">
              <a:extLst>
                <a:ext uri="{FF2B5EF4-FFF2-40B4-BE49-F238E27FC236}">
                  <a16:creationId xmlns:a16="http://schemas.microsoft.com/office/drawing/2014/main" id="{C47FAA23-4187-4C8A-A8A3-0F4FDD6D775C}"/>
                </a:ext>
              </a:extLst>
            </p:cNvPr>
            <p:cNvSpPr>
              <a:spLocks noChangeAspect="1" noChangeShapeType="1"/>
            </p:cNvSpPr>
            <p:nvPr/>
          </p:nvSpPr>
          <p:spPr bwMode="auto">
            <a:xfrm>
              <a:off x="4348" y="2444"/>
              <a:ext cx="0" cy="38"/>
            </a:xfrm>
            <a:prstGeom prst="line">
              <a:avLst/>
            </a:prstGeom>
            <a:noFill/>
            <a:ln w="952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385" name="Line 111">
              <a:extLst>
                <a:ext uri="{FF2B5EF4-FFF2-40B4-BE49-F238E27FC236}">
                  <a16:creationId xmlns:a16="http://schemas.microsoft.com/office/drawing/2014/main" id="{23DCC732-2E83-47C3-86E0-30615C815921}"/>
                </a:ext>
              </a:extLst>
            </p:cNvPr>
            <p:cNvSpPr>
              <a:spLocks noChangeAspect="1" noChangeShapeType="1"/>
            </p:cNvSpPr>
            <p:nvPr/>
          </p:nvSpPr>
          <p:spPr bwMode="auto">
            <a:xfrm>
              <a:off x="4372" y="2444"/>
              <a:ext cx="0" cy="38"/>
            </a:xfrm>
            <a:prstGeom prst="line">
              <a:avLst/>
            </a:prstGeom>
            <a:noFill/>
            <a:ln w="952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386" name="Line 112">
              <a:extLst>
                <a:ext uri="{FF2B5EF4-FFF2-40B4-BE49-F238E27FC236}">
                  <a16:creationId xmlns:a16="http://schemas.microsoft.com/office/drawing/2014/main" id="{5E3CFF57-DB35-432F-9E2E-9B61A6281E16}"/>
                </a:ext>
              </a:extLst>
            </p:cNvPr>
            <p:cNvSpPr>
              <a:spLocks noChangeAspect="1" noChangeShapeType="1"/>
            </p:cNvSpPr>
            <p:nvPr/>
          </p:nvSpPr>
          <p:spPr bwMode="auto">
            <a:xfrm>
              <a:off x="4394" y="2444"/>
              <a:ext cx="0" cy="38"/>
            </a:xfrm>
            <a:prstGeom prst="line">
              <a:avLst/>
            </a:prstGeom>
            <a:noFill/>
            <a:ln w="952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125043" name="Line 115">
            <a:extLst>
              <a:ext uri="{FF2B5EF4-FFF2-40B4-BE49-F238E27FC236}">
                <a16:creationId xmlns:a16="http://schemas.microsoft.com/office/drawing/2014/main" id="{5A8AD7D9-9265-48CB-BFF9-BF6D7DCF58D1}"/>
              </a:ext>
            </a:extLst>
          </p:cNvPr>
          <p:cNvSpPr>
            <a:spLocks noChangeShapeType="1"/>
          </p:cNvSpPr>
          <p:nvPr/>
        </p:nvSpPr>
        <p:spPr bwMode="auto">
          <a:xfrm flipV="1">
            <a:off x="3403600" y="2806700"/>
            <a:ext cx="1917700" cy="495300"/>
          </a:xfrm>
          <a:prstGeom prst="line">
            <a:avLst/>
          </a:prstGeom>
          <a:noFill/>
          <a:ln w="38100">
            <a:solidFill>
              <a:srgbClr val="FF0000"/>
            </a:solidFill>
            <a:round/>
            <a:headEnd/>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5046" name="Line 118">
            <a:extLst>
              <a:ext uri="{FF2B5EF4-FFF2-40B4-BE49-F238E27FC236}">
                <a16:creationId xmlns:a16="http://schemas.microsoft.com/office/drawing/2014/main" id="{95A6D395-784E-4BA9-9706-DA4E5DC2B30D}"/>
              </a:ext>
            </a:extLst>
          </p:cNvPr>
          <p:cNvSpPr>
            <a:spLocks noChangeShapeType="1"/>
          </p:cNvSpPr>
          <p:nvPr/>
        </p:nvSpPr>
        <p:spPr bwMode="auto">
          <a:xfrm>
            <a:off x="5414963" y="1876425"/>
            <a:ext cx="274637" cy="1031875"/>
          </a:xfrm>
          <a:prstGeom prst="line">
            <a:avLst/>
          </a:prstGeom>
          <a:noFill/>
          <a:ln w="38100">
            <a:solidFill>
              <a:srgbClr val="FF0000"/>
            </a:solidFill>
            <a:round/>
            <a:headEnd/>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cxnSp>
        <p:nvCxnSpPr>
          <p:cNvPr id="3" name="Straight Arrow Connector 2">
            <a:extLst>
              <a:ext uri="{FF2B5EF4-FFF2-40B4-BE49-F238E27FC236}">
                <a16:creationId xmlns:a16="http://schemas.microsoft.com/office/drawing/2014/main" id="{9217D953-E543-4D7F-8CC6-AEA5D6E780FF}"/>
              </a:ext>
            </a:extLst>
          </p:cNvPr>
          <p:cNvCxnSpPr>
            <a:cxnSpLocks noChangeShapeType="1"/>
          </p:cNvCxnSpPr>
          <p:nvPr/>
        </p:nvCxnSpPr>
        <p:spPr bwMode="auto">
          <a:xfrm flipV="1">
            <a:off x="5403850" y="4929188"/>
            <a:ext cx="52388" cy="887412"/>
          </a:xfrm>
          <a:prstGeom prst="straightConnector1">
            <a:avLst/>
          </a:prstGeom>
          <a:noFill/>
          <a:ln w="38100">
            <a:solidFill>
              <a:srgbClr val="FF0000"/>
            </a:solidFill>
            <a:round/>
            <a:headEnd/>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 name="Straight Arrow Connector 5">
            <a:extLst>
              <a:ext uri="{FF2B5EF4-FFF2-40B4-BE49-F238E27FC236}">
                <a16:creationId xmlns:a16="http://schemas.microsoft.com/office/drawing/2014/main" id="{07389BB0-E9F1-4840-B602-EAE115162263}"/>
              </a:ext>
            </a:extLst>
          </p:cNvPr>
          <p:cNvCxnSpPr>
            <a:cxnSpLocks noChangeShapeType="1"/>
          </p:cNvCxnSpPr>
          <p:nvPr/>
        </p:nvCxnSpPr>
        <p:spPr bwMode="auto">
          <a:xfrm flipV="1">
            <a:off x="3370263" y="2533650"/>
            <a:ext cx="2128837" cy="561975"/>
          </a:xfrm>
          <a:prstGeom prst="straightConnector1">
            <a:avLst/>
          </a:prstGeom>
          <a:noFill/>
          <a:ln w="38100">
            <a:solidFill>
              <a:srgbClr val="FF0000"/>
            </a:solidFill>
            <a:round/>
            <a:headEnd/>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125043"/>
                                        </p:tgtEl>
                                        <p:attrNameLst>
                                          <p:attrName>style.visibility</p:attrName>
                                        </p:attrNameLst>
                                      </p:cBhvr>
                                      <p:to>
                                        <p:strVal val="visible"/>
                                      </p:to>
                                    </p:set>
                                    <p:animEffect transition="in" filter="dissolve">
                                      <p:cBhvr>
                                        <p:cTn id="7" dur="2000"/>
                                        <p:tgtEl>
                                          <p:spTgt spid="125043"/>
                                        </p:tgtEl>
                                      </p:cBhvr>
                                    </p:animEffect>
                                  </p:childTnLst>
                                </p:cTn>
                              </p:par>
                            </p:childTnLst>
                          </p:cTn>
                        </p:par>
                        <p:par>
                          <p:cTn id="8" fill="hold" nodeType="afterGroup">
                            <p:stCondLst>
                              <p:cond delay="2000"/>
                            </p:stCondLst>
                            <p:childTnLst>
                              <p:par>
                                <p:cTn id="9" presetID="9" presetClass="entr" presetSubtype="0" fill="hold"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dissolve">
                                      <p:cBhvr>
                                        <p:cTn id="11" dur="2000"/>
                                        <p:tgtEl>
                                          <p:spTgt spid="6"/>
                                        </p:tgtEl>
                                      </p:cBhvr>
                                    </p:animEffect>
                                  </p:childTnLst>
                                </p:cTn>
                              </p:par>
                            </p:childTnLst>
                          </p:cTn>
                        </p:par>
                        <p:par>
                          <p:cTn id="12" fill="hold" nodeType="afterGroup">
                            <p:stCondLst>
                              <p:cond delay="4000"/>
                            </p:stCondLst>
                            <p:childTnLst>
                              <p:par>
                                <p:cTn id="13" presetID="9" presetClass="entr" presetSubtype="0" fill="hold" nodeType="afterEffect">
                                  <p:stCondLst>
                                    <p:cond delay="0"/>
                                  </p:stCondLst>
                                  <p:childTnLst>
                                    <p:set>
                                      <p:cBhvr>
                                        <p:cTn id="14" dur="1" fill="hold">
                                          <p:stCondLst>
                                            <p:cond delay="0"/>
                                          </p:stCondLst>
                                        </p:cTn>
                                        <p:tgtEl>
                                          <p:spTgt spid="125046"/>
                                        </p:tgtEl>
                                        <p:attrNameLst>
                                          <p:attrName>style.visibility</p:attrName>
                                        </p:attrNameLst>
                                      </p:cBhvr>
                                      <p:to>
                                        <p:strVal val="visible"/>
                                      </p:to>
                                    </p:set>
                                    <p:animEffect transition="in" filter="dissolve">
                                      <p:cBhvr>
                                        <p:cTn id="15" dur="2000"/>
                                        <p:tgtEl>
                                          <p:spTgt spid="125046"/>
                                        </p:tgtEl>
                                      </p:cBhvr>
                                    </p:animEffect>
                                  </p:childTnLst>
                                </p:cTn>
                              </p:par>
                            </p:childTnLst>
                          </p:cTn>
                        </p:par>
                        <p:par>
                          <p:cTn id="16" fill="hold" nodeType="afterGroup">
                            <p:stCondLst>
                              <p:cond delay="6000"/>
                            </p:stCondLst>
                            <p:childTnLst>
                              <p:par>
                                <p:cTn id="17" presetID="9" presetClass="entr" presetSubtype="0" fill="hold" nodeType="afterEffect">
                                  <p:stCondLst>
                                    <p:cond delay="0"/>
                                  </p:stCondLst>
                                  <p:childTnLst>
                                    <p:set>
                                      <p:cBhvr>
                                        <p:cTn id="18" dur="1" fill="hold">
                                          <p:stCondLst>
                                            <p:cond delay="0"/>
                                          </p:stCondLst>
                                        </p:cTn>
                                        <p:tgtEl>
                                          <p:spTgt spid="3"/>
                                        </p:tgtEl>
                                        <p:attrNameLst>
                                          <p:attrName>style.visibility</p:attrName>
                                        </p:attrNameLst>
                                      </p:cBhvr>
                                      <p:to>
                                        <p:strVal val="visible"/>
                                      </p:to>
                                    </p:set>
                                    <p:animEffect transition="in" filter="dissolve">
                                      <p:cBhvr>
                                        <p:cTn id="19"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9D647463-74C0-4E96-868F-6DE93285AE79}"/>
              </a:ext>
            </a:extLst>
          </p:cNvPr>
          <p:cNvSpPr>
            <a:spLocks noChangeArrowheads="1"/>
          </p:cNvSpPr>
          <p:nvPr/>
        </p:nvSpPr>
        <p:spPr bwMode="auto">
          <a:xfrm rot="-5400000">
            <a:off x="5937250" y="285750"/>
            <a:ext cx="444500" cy="19304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15363" name="Line 3">
            <a:extLst>
              <a:ext uri="{FF2B5EF4-FFF2-40B4-BE49-F238E27FC236}">
                <a16:creationId xmlns:a16="http://schemas.microsoft.com/office/drawing/2014/main" id="{377266D8-9E64-43A2-89B4-D9E0A2D19598}"/>
              </a:ext>
            </a:extLst>
          </p:cNvPr>
          <p:cNvSpPr>
            <a:spLocks noChangeShapeType="1"/>
          </p:cNvSpPr>
          <p:nvPr/>
        </p:nvSpPr>
        <p:spPr bwMode="auto">
          <a:xfrm>
            <a:off x="0" y="942975"/>
            <a:ext cx="9144000" cy="0"/>
          </a:xfrm>
          <a:prstGeom prst="line">
            <a:avLst/>
          </a:prstGeom>
          <a:noFill/>
          <a:ln w="76200" cmpd="dbl">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98660" name="Text Box 4">
            <a:extLst>
              <a:ext uri="{FF2B5EF4-FFF2-40B4-BE49-F238E27FC236}">
                <a16:creationId xmlns:a16="http://schemas.microsoft.com/office/drawing/2014/main" id="{266A563E-47F6-400A-8C30-EC992E09CBBF}"/>
              </a:ext>
            </a:extLst>
          </p:cNvPr>
          <p:cNvSpPr txBox="1">
            <a:spLocks noChangeArrowheads="1"/>
          </p:cNvSpPr>
          <p:nvPr/>
        </p:nvSpPr>
        <p:spPr bwMode="auto">
          <a:xfrm>
            <a:off x="652463" y="1060450"/>
            <a:ext cx="2482850" cy="1158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defRPr/>
            </a:pPr>
            <a:r>
              <a:rPr lang="en-US" sz="2000" u="sng" dirty="0">
                <a:solidFill>
                  <a:schemeClr val="bg1"/>
                </a:solidFill>
                <a:effectLst>
                  <a:outerShdw blurRad="38100" dist="38100" dir="2700000" algn="tl">
                    <a:srgbClr val="000000"/>
                  </a:outerShdw>
                </a:effectLst>
                <a:latin typeface="Arial" charset="0"/>
              </a:rPr>
              <a:t>“Stacked” Formation</a:t>
            </a:r>
          </a:p>
          <a:p>
            <a:pPr eaLnBrk="1" hangingPunct="1">
              <a:defRPr/>
            </a:pPr>
            <a:endParaRPr lang="en-US" sz="1000" u="sng" dirty="0">
              <a:solidFill>
                <a:schemeClr val="bg1"/>
              </a:solidFill>
              <a:effectLst>
                <a:outerShdw blurRad="38100" dist="38100" dir="2700000" algn="tl">
                  <a:srgbClr val="000000"/>
                </a:outerShdw>
              </a:effectLst>
              <a:latin typeface="Arial" charset="0"/>
            </a:endParaRPr>
          </a:p>
          <a:p>
            <a:pPr eaLnBrk="1" hangingPunct="1">
              <a:defRPr/>
            </a:pPr>
            <a:endParaRPr lang="en-US" sz="2000" dirty="0">
              <a:solidFill>
                <a:schemeClr val="bg1"/>
              </a:solidFill>
              <a:effectLst>
                <a:outerShdw blurRad="38100" dist="38100" dir="2700000" algn="tl">
                  <a:srgbClr val="000000"/>
                </a:outerShdw>
              </a:effectLst>
              <a:latin typeface="Arial" charset="0"/>
            </a:endParaRPr>
          </a:p>
          <a:p>
            <a:pPr eaLnBrk="1" hangingPunct="1">
              <a:defRPr/>
            </a:pPr>
            <a:endParaRPr lang="en-US" sz="2000" dirty="0">
              <a:solidFill>
                <a:schemeClr val="bg1"/>
              </a:solidFill>
              <a:effectLst>
                <a:outerShdw blurRad="38100" dist="38100" dir="2700000" algn="tl">
                  <a:srgbClr val="000000"/>
                </a:outerShdw>
              </a:effectLst>
              <a:latin typeface="Arial" charset="0"/>
            </a:endParaRPr>
          </a:p>
        </p:txBody>
      </p:sp>
      <p:sp>
        <p:nvSpPr>
          <p:cNvPr id="15365" name="Rectangle 5">
            <a:extLst>
              <a:ext uri="{FF2B5EF4-FFF2-40B4-BE49-F238E27FC236}">
                <a16:creationId xmlns:a16="http://schemas.microsoft.com/office/drawing/2014/main" id="{0D5FBA69-4817-4A0E-9A79-0CA3AA55295F}"/>
              </a:ext>
            </a:extLst>
          </p:cNvPr>
          <p:cNvSpPr>
            <a:spLocks noChangeArrowheads="1"/>
          </p:cNvSpPr>
          <p:nvPr/>
        </p:nvSpPr>
        <p:spPr bwMode="auto">
          <a:xfrm>
            <a:off x="758825" y="1933575"/>
            <a:ext cx="7213600" cy="3886200"/>
          </a:xfrm>
          <a:prstGeom prst="rect">
            <a:avLst/>
          </a:prstGeom>
          <a:solidFill>
            <a:srgbClr val="00CC00"/>
          </a:solidFill>
          <a:ln w="28575">
            <a:solidFill>
              <a:srgbClr val="FFFF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en-US" altLang="en-US" sz="1800"/>
          </a:p>
        </p:txBody>
      </p:sp>
      <p:sp>
        <p:nvSpPr>
          <p:cNvPr id="15366" name="Line 6">
            <a:extLst>
              <a:ext uri="{FF2B5EF4-FFF2-40B4-BE49-F238E27FC236}">
                <a16:creationId xmlns:a16="http://schemas.microsoft.com/office/drawing/2014/main" id="{779AD45D-E4AE-4465-AA90-955E388B99D4}"/>
              </a:ext>
            </a:extLst>
          </p:cNvPr>
          <p:cNvSpPr>
            <a:spLocks noChangeShapeType="1"/>
          </p:cNvSpPr>
          <p:nvPr/>
        </p:nvSpPr>
        <p:spPr bwMode="auto">
          <a:xfrm>
            <a:off x="2016125" y="1933575"/>
            <a:ext cx="0" cy="3886200"/>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367" name="Line 7">
            <a:extLst>
              <a:ext uri="{FF2B5EF4-FFF2-40B4-BE49-F238E27FC236}">
                <a16:creationId xmlns:a16="http://schemas.microsoft.com/office/drawing/2014/main" id="{1B8B8427-4DA3-49F5-AC2B-C6C92E88D2F6}"/>
              </a:ext>
            </a:extLst>
          </p:cNvPr>
          <p:cNvSpPr>
            <a:spLocks noChangeShapeType="1"/>
          </p:cNvSpPr>
          <p:nvPr/>
        </p:nvSpPr>
        <p:spPr bwMode="auto">
          <a:xfrm>
            <a:off x="2778125" y="1933575"/>
            <a:ext cx="0" cy="3886200"/>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368" name="Line 8">
            <a:extLst>
              <a:ext uri="{FF2B5EF4-FFF2-40B4-BE49-F238E27FC236}">
                <a16:creationId xmlns:a16="http://schemas.microsoft.com/office/drawing/2014/main" id="{EC07FCBA-DD68-4132-870D-6F2C391DD12F}"/>
              </a:ext>
            </a:extLst>
          </p:cNvPr>
          <p:cNvSpPr>
            <a:spLocks noChangeShapeType="1"/>
          </p:cNvSpPr>
          <p:nvPr/>
        </p:nvSpPr>
        <p:spPr bwMode="auto">
          <a:xfrm>
            <a:off x="3616325" y="1933575"/>
            <a:ext cx="0" cy="3886200"/>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369" name="Line 9">
            <a:extLst>
              <a:ext uri="{FF2B5EF4-FFF2-40B4-BE49-F238E27FC236}">
                <a16:creationId xmlns:a16="http://schemas.microsoft.com/office/drawing/2014/main" id="{6654B65A-1B07-4EC2-A450-A5BC85BFA01F}"/>
              </a:ext>
            </a:extLst>
          </p:cNvPr>
          <p:cNvSpPr>
            <a:spLocks noChangeShapeType="1"/>
          </p:cNvSpPr>
          <p:nvPr/>
        </p:nvSpPr>
        <p:spPr bwMode="auto">
          <a:xfrm>
            <a:off x="4454525" y="1933575"/>
            <a:ext cx="0" cy="3886200"/>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370" name="Rectangle 10">
            <a:extLst>
              <a:ext uri="{FF2B5EF4-FFF2-40B4-BE49-F238E27FC236}">
                <a16:creationId xmlns:a16="http://schemas.microsoft.com/office/drawing/2014/main" id="{8569C284-AA62-4BF6-A9F0-ED1CCA83A6CF}"/>
              </a:ext>
            </a:extLst>
          </p:cNvPr>
          <p:cNvSpPr>
            <a:spLocks noChangeAspect="1" noChangeArrowheads="1"/>
          </p:cNvSpPr>
          <p:nvPr/>
        </p:nvSpPr>
        <p:spPr bwMode="auto">
          <a:xfrm>
            <a:off x="1939925" y="1781175"/>
            <a:ext cx="136525" cy="136525"/>
          </a:xfrm>
          <a:prstGeom prst="rect">
            <a:avLst/>
          </a:prstGeom>
          <a:solidFill>
            <a:srgbClr val="FF33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15371" name="Rectangle 11">
            <a:extLst>
              <a:ext uri="{FF2B5EF4-FFF2-40B4-BE49-F238E27FC236}">
                <a16:creationId xmlns:a16="http://schemas.microsoft.com/office/drawing/2014/main" id="{E36C2CC6-D965-41C3-9854-50D1807876A3}"/>
              </a:ext>
            </a:extLst>
          </p:cNvPr>
          <p:cNvSpPr>
            <a:spLocks noChangeAspect="1" noChangeArrowheads="1"/>
          </p:cNvSpPr>
          <p:nvPr/>
        </p:nvSpPr>
        <p:spPr bwMode="auto">
          <a:xfrm>
            <a:off x="1939925" y="5819775"/>
            <a:ext cx="136525" cy="136525"/>
          </a:xfrm>
          <a:prstGeom prst="rect">
            <a:avLst/>
          </a:prstGeom>
          <a:solidFill>
            <a:srgbClr val="FF33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15372" name="Rectangle 12">
            <a:extLst>
              <a:ext uri="{FF2B5EF4-FFF2-40B4-BE49-F238E27FC236}">
                <a16:creationId xmlns:a16="http://schemas.microsoft.com/office/drawing/2014/main" id="{D27E205F-F51F-4978-A991-6380427D0278}"/>
              </a:ext>
            </a:extLst>
          </p:cNvPr>
          <p:cNvSpPr>
            <a:spLocks noChangeAspect="1" noChangeArrowheads="1"/>
          </p:cNvSpPr>
          <p:nvPr/>
        </p:nvSpPr>
        <p:spPr bwMode="auto">
          <a:xfrm>
            <a:off x="720725" y="1781175"/>
            <a:ext cx="136525" cy="136525"/>
          </a:xfrm>
          <a:prstGeom prst="rect">
            <a:avLst/>
          </a:prstGeom>
          <a:solidFill>
            <a:srgbClr val="FF33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15373" name="Rectangle 13">
            <a:extLst>
              <a:ext uri="{FF2B5EF4-FFF2-40B4-BE49-F238E27FC236}">
                <a16:creationId xmlns:a16="http://schemas.microsoft.com/office/drawing/2014/main" id="{8A8B23C3-2DB0-41CE-9614-EC52FDC9B515}"/>
              </a:ext>
            </a:extLst>
          </p:cNvPr>
          <p:cNvSpPr>
            <a:spLocks noChangeAspect="1" noChangeArrowheads="1"/>
          </p:cNvSpPr>
          <p:nvPr/>
        </p:nvSpPr>
        <p:spPr bwMode="auto">
          <a:xfrm>
            <a:off x="720725" y="5819775"/>
            <a:ext cx="136525" cy="136525"/>
          </a:xfrm>
          <a:prstGeom prst="rect">
            <a:avLst/>
          </a:prstGeom>
          <a:solidFill>
            <a:srgbClr val="FF33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15374" name="Line 14">
            <a:extLst>
              <a:ext uri="{FF2B5EF4-FFF2-40B4-BE49-F238E27FC236}">
                <a16:creationId xmlns:a16="http://schemas.microsoft.com/office/drawing/2014/main" id="{595E9E2E-9B35-4C87-AA3C-D592909A60F3}"/>
              </a:ext>
            </a:extLst>
          </p:cNvPr>
          <p:cNvSpPr>
            <a:spLocks noChangeShapeType="1"/>
          </p:cNvSpPr>
          <p:nvPr/>
        </p:nvSpPr>
        <p:spPr bwMode="auto">
          <a:xfrm>
            <a:off x="5292725" y="1958975"/>
            <a:ext cx="0" cy="3886200"/>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375" name="Line 15">
            <a:extLst>
              <a:ext uri="{FF2B5EF4-FFF2-40B4-BE49-F238E27FC236}">
                <a16:creationId xmlns:a16="http://schemas.microsoft.com/office/drawing/2014/main" id="{C8F5054D-13A4-4DEA-ADB7-C90881E62C2F}"/>
              </a:ext>
            </a:extLst>
          </p:cNvPr>
          <p:cNvSpPr>
            <a:spLocks noChangeShapeType="1"/>
          </p:cNvSpPr>
          <p:nvPr/>
        </p:nvSpPr>
        <p:spPr bwMode="auto">
          <a:xfrm>
            <a:off x="6156325" y="1946275"/>
            <a:ext cx="0" cy="3886200"/>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376" name="Line 16">
            <a:extLst>
              <a:ext uri="{FF2B5EF4-FFF2-40B4-BE49-F238E27FC236}">
                <a16:creationId xmlns:a16="http://schemas.microsoft.com/office/drawing/2014/main" id="{3E1DCDB6-8D05-493C-BB52-9FF065F9F109}"/>
              </a:ext>
            </a:extLst>
          </p:cNvPr>
          <p:cNvSpPr>
            <a:spLocks noChangeShapeType="1"/>
          </p:cNvSpPr>
          <p:nvPr/>
        </p:nvSpPr>
        <p:spPr bwMode="auto">
          <a:xfrm>
            <a:off x="7019925" y="1946275"/>
            <a:ext cx="0" cy="3886200"/>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98673" name="Text Box 17">
            <a:extLst>
              <a:ext uri="{FF2B5EF4-FFF2-40B4-BE49-F238E27FC236}">
                <a16:creationId xmlns:a16="http://schemas.microsoft.com/office/drawing/2014/main" id="{DE0C3575-F83D-46C9-BA07-997AA36C73A6}"/>
              </a:ext>
            </a:extLst>
          </p:cNvPr>
          <p:cNvSpPr txBox="1">
            <a:spLocks noChangeArrowheads="1"/>
          </p:cNvSpPr>
          <p:nvPr/>
        </p:nvSpPr>
        <p:spPr bwMode="auto">
          <a:xfrm>
            <a:off x="5508625" y="1049338"/>
            <a:ext cx="12255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eaLnBrk="1" hangingPunct="1">
              <a:defRPr/>
            </a:pPr>
            <a:r>
              <a:rPr lang="en-US">
                <a:solidFill>
                  <a:schemeClr val="bg1"/>
                </a:solidFill>
                <a:effectLst>
                  <a:outerShdw blurRad="38100" dist="38100" dir="2700000" algn="tl">
                    <a:srgbClr val="000000"/>
                  </a:outerShdw>
                </a:effectLst>
                <a:latin typeface="Arial" charset="0"/>
              </a:rPr>
              <a:t>Press Box</a:t>
            </a:r>
          </a:p>
        </p:txBody>
      </p:sp>
      <p:sp>
        <p:nvSpPr>
          <p:cNvPr id="198674" name="Text Box 18">
            <a:extLst>
              <a:ext uri="{FF2B5EF4-FFF2-40B4-BE49-F238E27FC236}">
                <a16:creationId xmlns:a16="http://schemas.microsoft.com/office/drawing/2014/main" id="{2D92937A-0E8D-4E84-B017-1B007167275D}"/>
              </a:ext>
            </a:extLst>
          </p:cNvPr>
          <p:cNvSpPr txBox="1">
            <a:spLocks noChangeArrowheads="1"/>
          </p:cNvSpPr>
          <p:nvPr/>
        </p:nvSpPr>
        <p:spPr bwMode="auto">
          <a:xfrm>
            <a:off x="2390775" y="4954588"/>
            <a:ext cx="6953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1" hangingPunct="1">
              <a:defRPr/>
            </a:pPr>
            <a:r>
              <a:rPr lang="en-US" sz="2400">
                <a:solidFill>
                  <a:schemeClr val="bg1"/>
                </a:solidFill>
                <a:effectLst>
                  <a:outerShdw blurRad="38100" dist="38100" dir="2700000" algn="tl">
                    <a:srgbClr val="000000"/>
                  </a:outerShdw>
                </a:effectLst>
                <a:latin typeface="Arial" charset="0"/>
              </a:rPr>
              <a:t>1 0</a:t>
            </a:r>
          </a:p>
        </p:txBody>
      </p:sp>
      <p:sp>
        <p:nvSpPr>
          <p:cNvPr id="198675" name="Text Box 19">
            <a:extLst>
              <a:ext uri="{FF2B5EF4-FFF2-40B4-BE49-F238E27FC236}">
                <a16:creationId xmlns:a16="http://schemas.microsoft.com/office/drawing/2014/main" id="{D314C6B1-4AD1-47DD-819B-20846629DCA3}"/>
              </a:ext>
            </a:extLst>
          </p:cNvPr>
          <p:cNvSpPr txBox="1">
            <a:spLocks noChangeArrowheads="1"/>
          </p:cNvSpPr>
          <p:nvPr/>
        </p:nvSpPr>
        <p:spPr bwMode="auto">
          <a:xfrm>
            <a:off x="3216275" y="4929188"/>
            <a:ext cx="6953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1" hangingPunct="1">
              <a:defRPr/>
            </a:pPr>
            <a:r>
              <a:rPr lang="en-US" sz="2400">
                <a:solidFill>
                  <a:schemeClr val="bg1"/>
                </a:solidFill>
                <a:effectLst>
                  <a:outerShdw blurRad="38100" dist="38100" dir="2700000" algn="tl">
                    <a:srgbClr val="000000"/>
                  </a:outerShdw>
                </a:effectLst>
                <a:latin typeface="Arial" charset="0"/>
              </a:rPr>
              <a:t>2 0</a:t>
            </a:r>
          </a:p>
        </p:txBody>
      </p:sp>
      <p:sp>
        <p:nvSpPr>
          <p:cNvPr id="198676" name="Text Box 20">
            <a:extLst>
              <a:ext uri="{FF2B5EF4-FFF2-40B4-BE49-F238E27FC236}">
                <a16:creationId xmlns:a16="http://schemas.microsoft.com/office/drawing/2014/main" id="{D82995E3-6DEB-4541-9BF5-D8E2DA187A37}"/>
              </a:ext>
            </a:extLst>
          </p:cNvPr>
          <p:cNvSpPr txBox="1">
            <a:spLocks noChangeArrowheads="1"/>
          </p:cNvSpPr>
          <p:nvPr/>
        </p:nvSpPr>
        <p:spPr bwMode="auto">
          <a:xfrm>
            <a:off x="4067175" y="4954588"/>
            <a:ext cx="6953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1" hangingPunct="1">
              <a:defRPr/>
            </a:pPr>
            <a:r>
              <a:rPr lang="en-US" sz="2400">
                <a:solidFill>
                  <a:schemeClr val="bg1"/>
                </a:solidFill>
                <a:effectLst>
                  <a:outerShdw blurRad="38100" dist="38100" dir="2700000" algn="tl">
                    <a:srgbClr val="000000"/>
                  </a:outerShdw>
                </a:effectLst>
                <a:latin typeface="Arial" charset="0"/>
              </a:rPr>
              <a:t>3 0</a:t>
            </a:r>
          </a:p>
        </p:txBody>
      </p:sp>
      <p:sp>
        <p:nvSpPr>
          <p:cNvPr id="198677" name="Text Box 21">
            <a:extLst>
              <a:ext uri="{FF2B5EF4-FFF2-40B4-BE49-F238E27FC236}">
                <a16:creationId xmlns:a16="http://schemas.microsoft.com/office/drawing/2014/main" id="{D415C6E3-8F06-4CF0-AF54-4F96934CCDE7}"/>
              </a:ext>
            </a:extLst>
          </p:cNvPr>
          <p:cNvSpPr txBox="1">
            <a:spLocks noChangeArrowheads="1"/>
          </p:cNvSpPr>
          <p:nvPr/>
        </p:nvSpPr>
        <p:spPr bwMode="auto">
          <a:xfrm>
            <a:off x="4892675" y="4954588"/>
            <a:ext cx="6953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1" hangingPunct="1">
              <a:defRPr/>
            </a:pPr>
            <a:r>
              <a:rPr lang="en-US" sz="2400">
                <a:solidFill>
                  <a:schemeClr val="bg1"/>
                </a:solidFill>
                <a:effectLst>
                  <a:outerShdw blurRad="38100" dist="38100" dir="2700000" algn="tl">
                    <a:srgbClr val="000000"/>
                  </a:outerShdw>
                </a:effectLst>
                <a:latin typeface="Arial" charset="0"/>
              </a:rPr>
              <a:t>4 0</a:t>
            </a:r>
          </a:p>
        </p:txBody>
      </p:sp>
      <p:sp>
        <p:nvSpPr>
          <p:cNvPr id="198678" name="Text Box 22">
            <a:extLst>
              <a:ext uri="{FF2B5EF4-FFF2-40B4-BE49-F238E27FC236}">
                <a16:creationId xmlns:a16="http://schemas.microsoft.com/office/drawing/2014/main" id="{BF92A7AA-9828-4661-83B6-D93B86880277}"/>
              </a:ext>
            </a:extLst>
          </p:cNvPr>
          <p:cNvSpPr txBox="1">
            <a:spLocks noChangeArrowheads="1"/>
          </p:cNvSpPr>
          <p:nvPr/>
        </p:nvSpPr>
        <p:spPr bwMode="auto">
          <a:xfrm>
            <a:off x="5765800" y="4957763"/>
            <a:ext cx="6953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1" hangingPunct="1">
              <a:defRPr/>
            </a:pPr>
            <a:r>
              <a:rPr lang="en-US" sz="2400">
                <a:solidFill>
                  <a:schemeClr val="bg1"/>
                </a:solidFill>
                <a:effectLst>
                  <a:outerShdw blurRad="38100" dist="38100" dir="2700000" algn="tl">
                    <a:srgbClr val="000000"/>
                  </a:outerShdw>
                </a:effectLst>
                <a:latin typeface="Arial" charset="0"/>
              </a:rPr>
              <a:t>5 0</a:t>
            </a:r>
          </a:p>
        </p:txBody>
      </p:sp>
      <p:sp>
        <p:nvSpPr>
          <p:cNvPr id="198679" name="Text Box 23">
            <a:extLst>
              <a:ext uri="{FF2B5EF4-FFF2-40B4-BE49-F238E27FC236}">
                <a16:creationId xmlns:a16="http://schemas.microsoft.com/office/drawing/2014/main" id="{CA9B81CB-62B9-490F-962D-C3F0A6E32A08}"/>
              </a:ext>
            </a:extLst>
          </p:cNvPr>
          <p:cNvSpPr txBox="1">
            <a:spLocks noChangeArrowheads="1"/>
          </p:cNvSpPr>
          <p:nvPr/>
        </p:nvSpPr>
        <p:spPr bwMode="auto">
          <a:xfrm>
            <a:off x="6635750" y="4941888"/>
            <a:ext cx="6953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1" hangingPunct="1">
              <a:defRPr/>
            </a:pPr>
            <a:r>
              <a:rPr lang="en-US" sz="2400">
                <a:solidFill>
                  <a:schemeClr val="bg1"/>
                </a:solidFill>
                <a:effectLst>
                  <a:outerShdw blurRad="38100" dist="38100" dir="2700000" algn="tl">
                    <a:srgbClr val="000000"/>
                  </a:outerShdw>
                </a:effectLst>
                <a:latin typeface="Arial" charset="0"/>
              </a:rPr>
              <a:t>4 0</a:t>
            </a:r>
          </a:p>
        </p:txBody>
      </p:sp>
      <p:sp>
        <p:nvSpPr>
          <p:cNvPr id="15384" name="Line 24">
            <a:extLst>
              <a:ext uri="{FF2B5EF4-FFF2-40B4-BE49-F238E27FC236}">
                <a16:creationId xmlns:a16="http://schemas.microsoft.com/office/drawing/2014/main" id="{422D1EB7-E9D0-4B09-AF01-65AF01817367}"/>
              </a:ext>
            </a:extLst>
          </p:cNvPr>
          <p:cNvSpPr>
            <a:spLocks noChangeShapeType="1"/>
          </p:cNvSpPr>
          <p:nvPr/>
        </p:nvSpPr>
        <p:spPr bwMode="auto">
          <a:xfrm>
            <a:off x="4051300" y="5816600"/>
            <a:ext cx="12700" cy="54610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385" name="Rectangle 25">
            <a:extLst>
              <a:ext uri="{FF2B5EF4-FFF2-40B4-BE49-F238E27FC236}">
                <a16:creationId xmlns:a16="http://schemas.microsoft.com/office/drawing/2014/main" id="{C215773D-4CFF-47D8-A3A0-C7DBB92B14D5}"/>
              </a:ext>
            </a:extLst>
          </p:cNvPr>
          <p:cNvSpPr>
            <a:spLocks noChangeArrowheads="1"/>
          </p:cNvSpPr>
          <p:nvPr/>
        </p:nvSpPr>
        <p:spPr bwMode="auto">
          <a:xfrm>
            <a:off x="4064000" y="5829300"/>
            <a:ext cx="3911600" cy="533400"/>
          </a:xfrm>
          <a:prstGeom prst="rect">
            <a:avLst/>
          </a:prstGeom>
          <a:solidFill>
            <a:schemeClr val="bg1">
              <a:alpha val="50195"/>
            </a:schemeClr>
          </a:solidFill>
          <a:ln w="3175" cap="rnd">
            <a:solidFill>
              <a:schemeClr val="bg1"/>
            </a:solidFill>
            <a:prstDash val="sysDot"/>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en-US" altLang="en-US" sz="1800">
              <a:solidFill>
                <a:srgbClr val="990099"/>
              </a:solidFill>
            </a:endParaRPr>
          </a:p>
        </p:txBody>
      </p:sp>
      <p:sp>
        <p:nvSpPr>
          <p:cNvPr id="15386" name="Line 26">
            <a:extLst>
              <a:ext uri="{FF2B5EF4-FFF2-40B4-BE49-F238E27FC236}">
                <a16:creationId xmlns:a16="http://schemas.microsoft.com/office/drawing/2014/main" id="{66AEFAAA-0B70-4C74-AF1C-EABF7640EEE0}"/>
              </a:ext>
            </a:extLst>
          </p:cNvPr>
          <p:cNvSpPr>
            <a:spLocks noChangeShapeType="1"/>
          </p:cNvSpPr>
          <p:nvPr/>
        </p:nvSpPr>
        <p:spPr bwMode="auto">
          <a:xfrm>
            <a:off x="2692400" y="3238500"/>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387" name="Line 27">
            <a:extLst>
              <a:ext uri="{FF2B5EF4-FFF2-40B4-BE49-F238E27FC236}">
                <a16:creationId xmlns:a16="http://schemas.microsoft.com/office/drawing/2014/main" id="{E3914BB3-3636-45CF-AA7E-5E09927A9424}"/>
              </a:ext>
            </a:extLst>
          </p:cNvPr>
          <p:cNvSpPr>
            <a:spLocks noChangeShapeType="1"/>
          </p:cNvSpPr>
          <p:nvPr/>
        </p:nvSpPr>
        <p:spPr bwMode="auto">
          <a:xfrm>
            <a:off x="2692400" y="4533900"/>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388" name="Line 28">
            <a:extLst>
              <a:ext uri="{FF2B5EF4-FFF2-40B4-BE49-F238E27FC236}">
                <a16:creationId xmlns:a16="http://schemas.microsoft.com/office/drawing/2014/main" id="{6A4B6D5F-B981-43A0-A796-73A01BEAE021}"/>
              </a:ext>
            </a:extLst>
          </p:cNvPr>
          <p:cNvSpPr>
            <a:spLocks noChangeShapeType="1"/>
          </p:cNvSpPr>
          <p:nvPr/>
        </p:nvSpPr>
        <p:spPr bwMode="auto">
          <a:xfrm>
            <a:off x="3543300" y="3225800"/>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389" name="Line 29">
            <a:extLst>
              <a:ext uri="{FF2B5EF4-FFF2-40B4-BE49-F238E27FC236}">
                <a16:creationId xmlns:a16="http://schemas.microsoft.com/office/drawing/2014/main" id="{3FF3C0CA-F5DE-4BD7-9EEC-2AC1E812CF3B}"/>
              </a:ext>
            </a:extLst>
          </p:cNvPr>
          <p:cNvSpPr>
            <a:spLocks noChangeShapeType="1"/>
          </p:cNvSpPr>
          <p:nvPr/>
        </p:nvSpPr>
        <p:spPr bwMode="auto">
          <a:xfrm>
            <a:off x="3543300" y="4521200"/>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390" name="Line 30">
            <a:extLst>
              <a:ext uri="{FF2B5EF4-FFF2-40B4-BE49-F238E27FC236}">
                <a16:creationId xmlns:a16="http://schemas.microsoft.com/office/drawing/2014/main" id="{8EF38D23-F046-4A12-9E58-733AB74D1934}"/>
              </a:ext>
            </a:extLst>
          </p:cNvPr>
          <p:cNvSpPr>
            <a:spLocks noChangeShapeType="1"/>
          </p:cNvSpPr>
          <p:nvPr/>
        </p:nvSpPr>
        <p:spPr bwMode="auto">
          <a:xfrm>
            <a:off x="4381500" y="3238500"/>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391" name="Line 31">
            <a:extLst>
              <a:ext uri="{FF2B5EF4-FFF2-40B4-BE49-F238E27FC236}">
                <a16:creationId xmlns:a16="http://schemas.microsoft.com/office/drawing/2014/main" id="{67AFE0B4-2191-47F8-AD41-D9F54C83D1D6}"/>
              </a:ext>
            </a:extLst>
          </p:cNvPr>
          <p:cNvSpPr>
            <a:spLocks noChangeShapeType="1"/>
          </p:cNvSpPr>
          <p:nvPr/>
        </p:nvSpPr>
        <p:spPr bwMode="auto">
          <a:xfrm>
            <a:off x="4381500" y="4533900"/>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392" name="Line 32">
            <a:extLst>
              <a:ext uri="{FF2B5EF4-FFF2-40B4-BE49-F238E27FC236}">
                <a16:creationId xmlns:a16="http://schemas.microsoft.com/office/drawing/2014/main" id="{9A0CCE3A-C8BC-4473-8E36-1D8C47FE0B76}"/>
              </a:ext>
            </a:extLst>
          </p:cNvPr>
          <p:cNvSpPr>
            <a:spLocks noChangeShapeType="1"/>
          </p:cNvSpPr>
          <p:nvPr/>
        </p:nvSpPr>
        <p:spPr bwMode="auto">
          <a:xfrm>
            <a:off x="5219700" y="3238500"/>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393" name="Line 33">
            <a:extLst>
              <a:ext uri="{FF2B5EF4-FFF2-40B4-BE49-F238E27FC236}">
                <a16:creationId xmlns:a16="http://schemas.microsoft.com/office/drawing/2014/main" id="{0EE52981-E745-41C6-9570-7B90C9EB9242}"/>
              </a:ext>
            </a:extLst>
          </p:cNvPr>
          <p:cNvSpPr>
            <a:spLocks noChangeShapeType="1"/>
          </p:cNvSpPr>
          <p:nvPr/>
        </p:nvSpPr>
        <p:spPr bwMode="auto">
          <a:xfrm>
            <a:off x="5219700" y="4533900"/>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394" name="Line 34">
            <a:extLst>
              <a:ext uri="{FF2B5EF4-FFF2-40B4-BE49-F238E27FC236}">
                <a16:creationId xmlns:a16="http://schemas.microsoft.com/office/drawing/2014/main" id="{C60A9845-6624-420A-A82A-9362CEE872CE}"/>
              </a:ext>
            </a:extLst>
          </p:cNvPr>
          <p:cNvSpPr>
            <a:spLocks noChangeShapeType="1"/>
          </p:cNvSpPr>
          <p:nvPr/>
        </p:nvSpPr>
        <p:spPr bwMode="auto">
          <a:xfrm>
            <a:off x="6070600" y="3238500"/>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395" name="Line 35">
            <a:extLst>
              <a:ext uri="{FF2B5EF4-FFF2-40B4-BE49-F238E27FC236}">
                <a16:creationId xmlns:a16="http://schemas.microsoft.com/office/drawing/2014/main" id="{DAEF0241-0AF3-498E-862E-A1D2883C3273}"/>
              </a:ext>
            </a:extLst>
          </p:cNvPr>
          <p:cNvSpPr>
            <a:spLocks noChangeShapeType="1"/>
          </p:cNvSpPr>
          <p:nvPr/>
        </p:nvSpPr>
        <p:spPr bwMode="auto">
          <a:xfrm>
            <a:off x="6070600" y="4533900"/>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396" name="Line 36">
            <a:extLst>
              <a:ext uri="{FF2B5EF4-FFF2-40B4-BE49-F238E27FC236}">
                <a16:creationId xmlns:a16="http://schemas.microsoft.com/office/drawing/2014/main" id="{895BF4E6-E2B3-4D9A-A3CF-30B3FEC2FFF9}"/>
              </a:ext>
            </a:extLst>
          </p:cNvPr>
          <p:cNvSpPr>
            <a:spLocks noChangeShapeType="1"/>
          </p:cNvSpPr>
          <p:nvPr/>
        </p:nvSpPr>
        <p:spPr bwMode="auto">
          <a:xfrm>
            <a:off x="6946900" y="3251200"/>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397" name="Line 37">
            <a:extLst>
              <a:ext uri="{FF2B5EF4-FFF2-40B4-BE49-F238E27FC236}">
                <a16:creationId xmlns:a16="http://schemas.microsoft.com/office/drawing/2014/main" id="{942EDF8E-5430-45DC-BD0A-C2D741426E87}"/>
              </a:ext>
            </a:extLst>
          </p:cNvPr>
          <p:cNvSpPr>
            <a:spLocks noChangeShapeType="1"/>
          </p:cNvSpPr>
          <p:nvPr/>
        </p:nvSpPr>
        <p:spPr bwMode="auto">
          <a:xfrm>
            <a:off x="6946900" y="4546600"/>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98694" name="Text Box 38">
            <a:extLst>
              <a:ext uri="{FF2B5EF4-FFF2-40B4-BE49-F238E27FC236}">
                <a16:creationId xmlns:a16="http://schemas.microsoft.com/office/drawing/2014/main" id="{52BA9006-DC18-4DDA-9879-C8A87206F6BD}"/>
              </a:ext>
            </a:extLst>
          </p:cNvPr>
          <p:cNvSpPr txBox="1">
            <a:spLocks noChangeArrowheads="1"/>
          </p:cNvSpPr>
          <p:nvPr/>
        </p:nvSpPr>
        <p:spPr bwMode="auto">
          <a:xfrm>
            <a:off x="2339975" y="5002213"/>
            <a:ext cx="3175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eaLnBrk="1" hangingPunct="1">
              <a:defRPr/>
            </a:pPr>
            <a:r>
              <a:rPr lang="en-US">
                <a:solidFill>
                  <a:schemeClr val="bg1"/>
                </a:solidFill>
                <a:effectLst>
                  <a:outerShdw blurRad="38100" dist="38100" dir="2700000" algn="tl">
                    <a:srgbClr val="000000"/>
                  </a:outerShdw>
                </a:effectLst>
                <a:latin typeface="Arial" charset="0"/>
              </a:rPr>
              <a:t>&lt;</a:t>
            </a:r>
          </a:p>
        </p:txBody>
      </p:sp>
      <p:sp>
        <p:nvSpPr>
          <p:cNvPr id="198695" name="Text Box 39">
            <a:extLst>
              <a:ext uri="{FF2B5EF4-FFF2-40B4-BE49-F238E27FC236}">
                <a16:creationId xmlns:a16="http://schemas.microsoft.com/office/drawing/2014/main" id="{8F532388-A77B-49D5-8E3C-7923D8BAC36D}"/>
              </a:ext>
            </a:extLst>
          </p:cNvPr>
          <p:cNvSpPr txBox="1">
            <a:spLocks noChangeArrowheads="1"/>
          </p:cNvSpPr>
          <p:nvPr/>
        </p:nvSpPr>
        <p:spPr bwMode="auto">
          <a:xfrm>
            <a:off x="3127375" y="5002213"/>
            <a:ext cx="3175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eaLnBrk="1" hangingPunct="1">
              <a:defRPr/>
            </a:pPr>
            <a:r>
              <a:rPr lang="en-US">
                <a:solidFill>
                  <a:schemeClr val="bg1"/>
                </a:solidFill>
                <a:effectLst>
                  <a:outerShdw blurRad="38100" dist="38100" dir="2700000" algn="tl">
                    <a:srgbClr val="000000"/>
                  </a:outerShdw>
                </a:effectLst>
                <a:latin typeface="Arial" charset="0"/>
              </a:rPr>
              <a:t>&lt;</a:t>
            </a:r>
          </a:p>
        </p:txBody>
      </p:sp>
      <p:sp>
        <p:nvSpPr>
          <p:cNvPr id="198696" name="Text Box 40">
            <a:extLst>
              <a:ext uri="{FF2B5EF4-FFF2-40B4-BE49-F238E27FC236}">
                <a16:creationId xmlns:a16="http://schemas.microsoft.com/office/drawing/2014/main" id="{7A162D5E-DC95-409A-A7A5-327E4A76AE09}"/>
              </a:ext>
            </a:extLst>
          </p:cNvPr>
          <p:cNvSpPr txBox="1">
            <a:spLocks noChangeArrowheads="1"/>
          </p:cNvSpPr>
          <p:nvPr/>
        </p:nvSpPr>
        <p:spPr bwMode="auto">
          <a:xfrm>
            <a:off x="3978275" y="5002213"/>
            <a:ext cx="3175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eaLnBrk="1" hangingPunct="1">
              <a:defRPr/>
            </a:pPr>
            <a:r>
              <a:rPr lang="en-US">
                <a:solidFill>
                  <a:schemeClr val="bg1"/>
                </a:solidFill>
                <a:effectLst>
                  <a:outerShdw blurRad="38100" dist="38100" dir="2700000" algn="tl">
                    <a:srgbClr val="000000"/>
                  </a:outerShdw>
                </a:effectLst>
                <a:latin typeface="Arial" charset="0"/>
              </a:rPr>
              <a:t>&lt;</a:t>
            </a:r>
          </a:p>
        </p:txBody>
      </p:sp>
      <p:sp>
        <p:nvSpPr>
          <p:cNvPr id="198697" name="Text Box 41">
            <a:extLst>
              <a:ext uri="{FF2B5EF4-FFF2-40B4-BE49-F238E27FC236}">
                <a16:creationId xmlns:a16="http://schemas.microsoft.com/office/drawing/2014/main" id="{39A7D51E-B2C4-4C3C-8D7A-4BE464F8B74E}"/>
              </a:ext>
            </a:extLst>
          </p:cNvPr>
          <p:cNvSpPr txBox="1">
            <a:spLocks noChangeArrowheads="1"/>
          </p:cNvSpPr>
          <p:nvPr/>
        </p:nvSpPr>
        <p:spPr bwMode="auto">
          <a:xfrm>
            <a:off x="4803775" y="4989513"/>
            <a:ext cx="3175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eaLnBrk="1" hangingPunct="1">
              <a:defRPr/>
            </a:pPr>
            <a:r>
              <a:rPr lang="en-US">
                <a:solidFill>
                  <a:schemeClr val="bg1"/>
                </a:solidFill>
                <a:effectLst>
                  <a:outerShdw blurRad="38100" dist="38100" dir="2700000" algn="tl">
                    <a:srgbClr val="000000"/>
                  </a:outerShdw>
                </a:effectLst>
                <a:latin typeface="Arial" charset="0"/>
              </a:rPr>
              <a:t>&lt;</a:t>
            </a:r>
          </a:p>
        </p:txBody>
      </p:sp>
      <p:sp>
        <p:nvSpPr>
          <p:cNvPr id="198698" name="Text Box 42">
            <a:extLst>
              <a:ext uri="{FF2B5EF4-FFF2-40B4-BE49-F238E27FC236}">
                <a16:creationId xmlns:a16="http://schemas.microsoft.com/office/drawing/2014/main" id="{C5D81B24-358D-4964-9BC5-ABE7EB8094C5}"/>
              </a:ext>
            </a:extLst>
          </p:cNvPr>
          <p:cNvSpPr txBox="1">
            <a:spLocks noChangeArrowheads="1"/>
          </p:cNvSpPr>
          <p:nvPr/>
        </p:nvSpPr>
        <p:spPr bwMode="auto">
          <a:xfrm flipV="1">
            <a:off x="7204075" y="4989513"/>
            <a:ext cx="3175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eaLnBrk="1" hangingPunct="1">
              <a:defRPr/>
            </a:pPr>
            <a:r>
              <a:rPr lang="en-US">
                <a:solidFill>
                  <a:schemeClr val="bg1"/>
                </a:solidFill>
                <a:effectLst>
                  <a:outerShdw blurRad="38100" dist="38100" dir="2700000" algn="tl">
                    <a:srgbClr val="000000"/>
                  </a:outerShdw>
                </a:effectLst>
                <a:latin typeface="Arial" charset="0"/>
              </a:rPr>
              <a:t>&lt;</a:t>
            </a:r>
          </a:p>
        </p:txBody>
      </p:sp>
      <p:grpSp>
        <p:nvGrpSpPr>
          <p:cNvPr id="15403" name="Group 43">
            <a:extLst>
              <a:ext uri="{FF2B5EF4-FFF2-40B4-BE49-F238E27FC236}">
                <a16:creationId xmlns:a16="http://schemas.microsoft.com/office/drawing/2014/main" id="{F3BCBB0A-0B80-451A-9E64-504257D3B3FA}"/>
              </a:ext>
            </a:extLst>
          </p:cNvPr>
          <p:cNvGrpSpPr>
            <a:grpSpLocks/>
          </p:cNvGrpSpPr>
          <p:nvPr/>
        </p:nvGrpSpPr>
        <p:grpSpPr bwMode="auto">
          <a:xfrm>
            <a:off x="5219700" y="5969000"/>
            <a:ext cx="204788" cy="730250"/>
            <a:chOff x="3204" y="3720"/>
            <a:chExt cx="113" cy="420"/>
          </a:xfrm>
        </p:grpSpPr>
        <p:grpSp>
          <p:nvGrpSpPr>
            <p:cNvPr id="15467" name="Group 44">
              <a:extLst>
                <a:ext uri="{FF2B5EF4-FFF2-40B4-BE49-F238E27FC236}">
                  <a16:creationId xmlns:a16="http://schemas.microsoft.com/office/drawing/2014/main" id="{DB804A95-67AF-4DB7-A157-FD181616AA55}"/>
                </a:ext>
              </a:extLst>
            </p:cNvPr>
            <p:cNvGrpSpPr>
              <a:grpSpLocks/>
            </p:cNvGrpSpPr>
            <p:nvPr/>
          </p:nvGrpSpPr>
          <p:grpSpPr bwMode="auto">
            <a:xfrm>
              <a:off x="3204" y="3720"/>
              <a:ext cx="113" cy="420"/>
              <a:chOff x="3204" y="3708"/>
              <a:chExt cx="113" cy="420"/>
            </a:xfrm>
          </p:grpSpPr>
          <p:sp>
            <p:nvSpPr>
              <p:cNvPr id="15472" name="AutoShape 45">
                <a:extLst>
                  <a:ext uri="{FF2B5EF4-FFF2-40B4-BE49-F238E27FC236}">
                    <a16:creationId xmlns:a16="http://schemas.microsoft.com/office/drawing/2014/main" id="{4EC18044-9E38-4CD9-A526-D4E33A493542}"/>
                  </a:ext>
                </a:extLst>
              </p:cNvPr>
              <p:cNvSpPr>
                <a:spLocks noChangeAspect="1" noChangeArrowheads="1"/>
              </p:cNvSpPr>
              <p:nvPr/>
            </p:nvSpPr>
            <p:spPr bwMode="auto">
              <a:xfrm>
                <a:off x="3204" y="3708"/>
                <a:ext cx="113" cy="307"/>
              </a:xfrm>
              <a:prstGeom prst="triangle">
                <a:avLst>
                  <a:gd name="adj" fmla="val 50000"/>
                </a:avLst>
              </a:prstGeom>
              <a:solidFill>
                <a:srgbClr val="FF66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15473" name="Oval 46">
                <a:extLst>
                  <a:ext uri="{FF2B5EF4-FFF2-40B4-BE49-F238E27FC236}">
                    <a16:creationId xmlns:a16="http://schemas.microsoft.com/office/drawing/2014/main" id="{DD28407A-2FFC-488B-BF3D-0131ABBA1D20}"/>
                  </a:ext>
                </a:extLst>
              </p:cNvPr>
              <p:cNvSpPr>
                <a:spLocks noChangeArrowheads="1"/>
              </p:cNvSpPr>
              <p:nvPr/>
            </p:nvSpPr>
            <p:spPr bwMode="auto">
              <a:xfrm>
                <a:off x="3210" y="4032"/>
                <a:ext cx="102" cy="96"/>
              </a:xfrm>
              <a:prstGeom prst="ellipse">
                <a:avLst/>
              </a:prstGeom>
              <a:solidFill>
                <a:srgbClr val="FF66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grpSp>
        <p:sp>
          <p:nvSpPr>
            <p:cNvPr id="15468" name="Line 47">
              <a:extLst>
                <a:ext uri="{FF2B5EF4-FFF2-40B4-BE49-F238E27FC236}">
                  <a16:creationId xmlns:a16="http://schemas.microsoft.com/office/drawing/2014/main" id="{D579CE00-AA77-4462-B812-7E2EA9DED736}"/>
                </a:ext>
              </a:extLst>
            </p:cNvPr>
            <p:cNvSpPr>
              <a:spLocks noChangeShapeType="1"/>
            </p:cNvSpPr>
            <p:nvPr/>
          </p:nvSpPr>
          <p:spPr bwMode="auto">
            <a:xfrm>
              <a:off x="3225" y="3921"/>
              <a:ext cx="7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469" name="Line 48">
              <a:extLst>
                <a:ext uri="{FF2B5EF4-FFF2-40B4-BE49-F238E27FC236}">
                  <a16:creationId xmlns:a16="http://schemas.microsoft.com/office/drawing/2014/main" id="{F6F4179D-61ED-47F5-A347-BBF7E7598E0F}"/>
                </a:ext>
              </a:extLst>
            </p:cNvPr>
            <p:cNvSpPr>
              <a:spLocks noChangeShapeType="1"/>
            </p:cNvSpPr>
            <p:nvPr/>
          </p:nvSpPr>
          <p:spPr bwMode="auto">
            <a:xfrm>
              <a:off x="3216" y="3981"/>
              <a:ext cx="9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470" name="Line 49">
              <a:extLst>
                <a:ext uri="{FF2B5EF4-FFF2-40B4-BE49-F238E27FC236}">
                  <a16:creationId xmlns:a16="http://schemas.microsoft.com/office/drawing/2014/main" id="{FF807A90-DEC1-44B4-8240-91F6BA881149}"/>
                </a:ext>
              </a:extLst>
            </p:cNvPr>
            <p:cNvSpPr>
              <a:spLocks noChangeShapeType="1"/>
            </p:cNvSpPr>
            <p:nvPr/>
          </p:nvSpPr>
          <p:spPr bwMode="auto">
            <a:xfrm>
              <a:off x="3240" y="3861"/>
              <a:ext cx="4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471" name="Oval 50">
              <a:extLst>
                <a:ext uri="{FF2B5EF4-FFF2-40B4-BE49-F238E27FC236}">
                  <a16:creationId xmlns:a16="http://schemas.microsoft.com/office/drawing/2014/main" id="{4B3D589E-337A-4E16-ACA1-DD44A4132742}"/>
                </a:ext>
              </a:extLst>
            </p:cNvPr>
            <p:cNvSpPr>
              <a:spLocks noChangeArrowheads="1"/>
            </p:cNvSpPr>
            <p:nvPr/>
          </p:nvSpPr>
          <p:spPr bwMode="auto">
            <a:xfrm>
              <a:off x="3234" y="4063"/>
              <a:ext cx="56" cy="5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grpSp>
      <p:grpSp>
        <p:nvGrpSpPr>
          <p:cNvPr id="15404" name="Group 51">
            <a:extLst>
              <a:ext uri="{FF2B5EF4-FFF2-40B4-BE49-F238E27FC236}">
                <a16:creationId xmlns:a16="http://schemas.microsoft.com/office/drawing/2014/main" id="{2D927721-EAD2-4859-BE61-84ED7D91ABAB}"/>
              </a:ext>
            </a:extLst>
          </p:cNvPr>
          <p:cNvGrpSpPr>
            <a:grpSpLocks/>
          </p:cNvGrpSpPr>
          <p:nvPr/>
        </p:nvGrpSpPr>
        <p:grpSpPr bwMode="auto">
          <a:xfrm>
            <a:off x="5178425" y="5911850"/>
            <a:ext cx="268288" cy="571500"/>
            <a:chOff x="3248" y="3589"/>
            <a:chExt cx="169" cy="360"/>
          </a:xfrm>
        </p:grpSpPr>
        <p:sp>
          <p:nvSpPr>
            <p:cNvPr id="15464" name="Rectangle 52">
              <a:extLst>
                <a:ext uri="{FF2B5EF4-FFF2-40B4-BE49-F238E27FC236}">
                  <a16:creationId xmlns:a16="http://schemas.microsoft.com/office/drawing/2014/main" id="{DD1D5568-7EB8-4CDA-AD47-733A28F44532}"/>
                </a:ext>
              </a:extLst>
            </p:cNvPr>
            <p:cNvSpPr>
              <a:spLocks noChangeArrowheads="1"/>
            </p:cNvSpPr>
            <p:nvPr/>
          </p:nvSpPr>
          <p:spPr bwMode="auto">
            <a:xfrm>
              <a:off x="3285" y="3796"/>
              <a:ext cx="99" cy="123"/>
            </a:xfrm>
            <a:prstGeom prst="rect">
              <a:avLst/>
            </a:prstGeom>
            <a:solidFill>
              <a:srgbClr val="C0C0C0"/>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15465" name="Text Box 53">
              <a:extLst>
                <a:ext uri="{FF2B5EF4-FFF2-40B4-BE49-F238E27FC236}">
                  <a16:creationId xmlns:a16="http://schemas.microsoft.com/office/drawing/2014/main" id="{71E428ED-65A1-4C85-B57B-5C0B82F999DB}"/>
                </a:ext>
              </a:extLst>
            </p:cNvPr>
            <p:cNvSpPr txBox="1">
              <a:spLocks noChangeArrowheads="1"/>
            </p:cNvSpPr>
            <p:nvPr/>
          </p:nvSpPr>
          <p:spPr bwMode="auto">
            <a:xfrm flipV="1">
              <a:off x="3248" y="3776"/>
              <a:ext cx="169"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200" b="1"/>
                <a:t>1</a:t>
              </a:r>
            </a:p>
          </p:txBody>
        </p:sp>
        <p:sp>
          <p:nvSpPr>
            <p:cNvPr id="15466" name="Line 54">
              <a:extLst>
                <a:ext uri="{FF2B5EF4-FFF2-40B4-BE49-F238E27FC236}">
                  <a16:creationId xmlns:a16="http://schemas.microsoft.com/office/drawing/2014/main" id="{BEBBFF5B-E2B8-4705-978B-BE1DD38D618F}"/>
                </a:ext>
              </a:extLst>
            </p:cNvPr>
            <p:cNvSpPr>
              <a:spLocks noChangeShapeType="1"/>
            </p:cNvSpPr>
            <p:nvPr/>
          </p:nvSpPr>
          <p:spPr bwMode="auto">
            <a:xfrm>
              <a:off x="3336" y="3589"/>
              <a:ext cx="0" cy="203"/>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15405" name="Group 55">
            <a:extLst>
              <a:ext uri="{FF2B5EF4-FFF2-40B4-BE49-F238E27FC236}">
                <a16:creationId xmlns:a16="http://schemas.microsoft.com/office/drawing/2014/main" id="{CFA3D2FF-6866-4331-B575-5FFEA5420791}"/>
              </a:ext>
            </a:extLst>
          </p:cNvPr>
          <p:cNvGrpSpPr>
            <a:grpSpLocks/>
          </p:cNvGrpSpPr>
          <p:nvPr/>
        </p:nvGrpSpPr>
        <p:grpSpPr bwMode="auto">
          <a:xfrm>
            <a:off x="4367213" y="5961063"/>
            <a:ext cx="192087" cy="730250"/>
            <a:chOff x="3204" y="3720"/>
            <a:chExt cx="113" cy="420"/>
          </a:xfrm>
        </p:grpSpPr>
        <p:grpSp>
          <p:nvGrpSpPr>
            <p:cNvPr id="15457" name="Group 56">
              <a:extLst>
                <a:ext uri="{FF2B5EF4-FFF2-40B4-BE49-F238E27FC236}">
                  <a16:creationId xmlns:a16="http://schemas.microsoft.com/office/drawing/2014/main" id="{59F7C841-49AC-4E17-B30F-63DE02C247F4}"/>
                </a:ext>
              </a:extLst>
            </p:cNvPr>
            <p:cNvGrpSpPr>
              <a:grpSpLocks/>
            </p:cNvGrpSpPr>
            <p:nvPr/>
          </p:nvGrpSpPr>
          <p:grpSpPr bwMode="auto">
            <a:xfrm>
              <a:off x="3204" y="3720"/>
              <a:ext cx="113" cy="420"/>
              <a:chOff x="3204" y="3708"/>
              <a:chExt cx="113" cy="420"/>
            </a:xfrm>
          </p:grpSpPr>
          <p:sp>
            <p:nvSpPr>
              <p:cNvPr id="15462" name="AutoShape 57">
                <a:extLst>
                  <a:ext uri="{FF2B5EF4-FFF2-40B4-BE49-F238E27FC236}">
                    <a16:creationId xmlns:a16="http://schemas.microsoft.com/office/drawing/2014/main" id="{0854B7E4-7047-45D8-970A-D0BC55535D46}"/>
                  </a:ext>
                </a:extLst>
              </p:cNvPr>
              <p:cNvSpPr>
                <a:spLocks noChangeAspect="1" noChangeArrowheads="1"/>
              </p:cNvSpPr>
              <p:nvPr/>
            </p:nvSpPr>
            <p:spPr bwMode="auto">
              <a:xfrm>
                <a:off x="3204" y="3708"/>
                <a:ext cx="113" cy="307"/>
              </a:xfrm>
              <a:prstGeom prst="triangle">
                <a:avLst>
                  <a:gd name="adj" fmla="val 50000"/>
                </a:avLst>
              </a:prstGeom>
              <a:solidFill>
                <a:srgbClr val="FF66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15463" name="Oval 58">
                <a:extLst>
                  <a:ext uri="{FF2B5EF4-FFF2-40B4-BE49-F238E27FC236}">
                    <a16:creationId xmlns:a16="http://schemas.microsoft.com/office/drawing/2014/main" id="{6AC9815C-2ECA-4045-8183-5804F321A9AD}"/>
                  </a:ext>
                </a:extLst>
              </p:cNvPr>
              <p:cNvSpPr>
                <a:spLocks noChangeArrowheads="1"/>
              </p:cNvSpPr>
              <p:nvPr/>
            </p:nvSpPr>
            <p:spPr bwMode="auto">
              <a:xfrm>
                <a:off x="3210" y="4032"/>
                <a:ext cx="102" cy="96"/>
              </a:xfrm>
              <a:prstGeom prst="ellipse">
                <a:avLst/>
              </a:prstGeom>
              <a:solidFill>
                <a:srgbClr val="FF66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grpSp>
        <p:sp>
          <p:nvSpPr>
            <p:cNvPr id="15458" name="Line 59">
              <a:extLst>
                <a:ext uri="{FF2B5EF4-FFF2-40B4-BE49-F238E27FC236}">
                  <a16:creationId xmlns:a16="http://schemas.microsoft.com/office/drawing/2014/main" id="{AF601243-84D0-498E-890E-59A519827AE4}"/>
                </a:ext>
              </a:extLst>
            </p:cNvPr>
            <p:cNvSpPr>
              <a:spLocks noChangeShapeType="1"/>
            </p:cNvSpPr>
            <p:nvPr/>
          </p:nvSpPr>
          <p:spPr bwMode="auto">
            <a:xfrm>
              <a:off x="3225" y="3921"/>
              <a:ext cx="7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459" name="Line 60">
              <a:extLst>
                <a:ext uri="{FF2B5EF4-FFF2-40B4-BE49-F238E27FC236}">
                  <a16:creationId xmlns:a16="http://schemas.microsoft.com/office/drawing/2014/main" id="{4F24E89F-9680-4086-9F3B-39A18E69F382}"/>
                </a:ext>
              </a:extLst>
            </p:cNvPr>
            <p:cNvSpPr>
              <a:spLocks noChangeShapeType="1"/>
            </p:cNvSpPr>
            <p:nvPr/>
          </p:nvSpPr>
          <p:spPr bwMode="auto">
            <a:xfrm>
              <a:off x="3216" y="3981"/>
              <a:ext cx="9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460" name="Line 61">
              <a:extLst>
                <a:ext uri="{FF2B5EF4-FFF2-40B4-BE49-F238E27FC236}">
                  <a16:creationId xmlns:a16="http://schemas.microsoft.com/office/drawing/2014/main" id="{957B6040-D852-4927-B603-4EFB9CA452F3}"/>
                </a:ext>
              </a:extLst>
            </p:cNvPr>
            <p:cNvSpPr>
              <a:spLocks noChangeShapeType="1"/>
            </p:cNvSpPr>
            <p:nvPr/>
          </p:nvSpPr>
          <p:spPr bwMode="auto">
            <a:xfrm>
              <a:off x="3240" y="3861"/>
              <a:ext cx="4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461" name="Oval 62">
              <a:extLst>
                <a:ext uri="{FF2B5EF4-FFF2-40B4-BE49-F238E27FC236}">
                  <a16:creationId xmlns:a16="http://schemas.microsoft.com/office/drawing/2014/main" id="{141C3BF7-13E5-48D8-9E5D-CC0E1C08EB49}"/>
                </a:ext>
              </a:extLst>
            </p:cNvPr>
            <p:cNvSpPr>
              <a:spLocks noChangeArrowheads="1"/>
            </p:cNvSpPr>
            <p:nvPr/>
          </p:nvSpPr>
          <p:spPr bwMode="auto">
            <a:xfrm>
              <a:off x="3234" y="4063"/>
              <a:ext cx="56" cy="5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grpSp>
      <p:sp>
        <p:nvSpPr>
          <p:cNvPr id="15406" name="Rectangle 63">
            <a:extLst>
              <a:ext uri="{FF2B5EF4-FFF2-40B4-BE49-F238E27FC236}">
                <a16:creationId xmlns:a16="http://schemas.microsoft.com/office/drawing/2014/main" id="{6DFAB0C0-E4C5-4AF4-BCCB-9E472E6DEDAC}"/>
              </a:ext>
            </a:extLst>
          </p:cNvPr>
          <p:cNvSpPr>
            <a:spLocks noChangeArrowheads="1"/>
          </p:cNvSpPr>
          <p:nvPr/>
        </p:nvSpPr>
        <p:spPr bwMode="auto">
          <a:xfrm>
            <a:off x="241300" y="2908300"/>
            <a:ext cx="304800" cy="19304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198720" name="Text Box 64">
            <a:extLst>
              <a:ext uri="{FF2B5EF4-FFF2-40B4-BE49-F238E27FC236}">
                <a16:creationId xmlns:a16="http://schemas.microsoft.com/office/drawing/2014/main" id="{EA6F997F-3DF7-446A-A1DF-465D33DAC825}"/>
              </a:ext>
            </a:extLst>
          </p:cNvPr>
          <p:cNvSpPr txBox="1">
            <a:spLocks noChangeArrowheads="1"/>
          </p:cNvSpPr>
          <p:nvPr/>
        </p:nvSpPr>
        <p:spPr bwMode="auto">
          <a:xfrm rot="-5400000">
            <a:off x="-346868" y="3694906"/>
            <a:ext cx="1454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1" hangingPunct="1">
              <a:defRPr/>
            </a:pPr>
            <a:r>
              <a:rPr lang="en-US">
                <a:solidFill>
                  <a:schemeClr val="bg1"/>
                </a:solidFill>
                <a:effectLst>
                  <a:outerShdw blurRad="38100" dist="38100" dir="2700000" algn="tl">
                    <a:srgbClr val="000000"/>
                  </a:outerShdw>
                </a:effectLst>
                <a:latin typeface="Arial" charset="0"/>
              </a:rPr>
              <a:t>Score Board</a:t>
            </a:r>
          </a:p>
        </p:txBody>
      </p:sp>
      <p:sp>
        <p:nvSpPr>
          <p:cNvPr id="198721" name="Text Box 65">
            <a:extLst>
              <a:ext uri="{FF2B5EF4-FFF2-40B4-BE49-F238E27FC236}">
                <a16:creationId xmlns:a16="http://schemas.microsoft.com/office/drawing/2014/main" id="{1FDF76E4-E1DF-4EB8-8165-B56A37D6238B}"/>
              </a:ext>
            </a:extLst>
          </p:cNvPr>
          <p:cNvSpPr txBox="1">
            <a:spLocks noChangeArrowheads="1"/>
          </p:cNvSpPr>
          <p:nvPr/>
        </p:nvSpPr>
        <p:spPr bwMode="auto">
          <a:xfrm>
            <a:off x="1745456" y="113506"/>
            <a:ext cx="5627688"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defRPr/>
            </a:pPr>
            <a:r>
              <a:rPr lang="en-US" sz="4000" dirty="0">
                <a:solidFill>
                  <a:srgbClr val="FFCC00"/>
                </a:solidFill>
                <a:effectLst>
                  <a:outerShdw blurRad="38100" dist="38100" dir="2700000" algn="tl">
                    <a:srgbClr val="000000"/>
                  </a:outerShdw>
                </a:effectLst>
                <a:latin typeface="Arial" charset="0"/>
              </a:rPr>
              <a:t>Initial Keys – 5 Man</a:t>
            </a:r>
          </a:p>
        </p:txBody>
      </p:sp>
      <p:grpSp>
        <p:nvGrpSpPr>
          <p:cNvPr id="15409" name="Group 69">
            <a:extLst>
              <a:ext uri="{FF2B5EF4-FFF2-40B4-BE49-F238E27FC236}">
                <a16:creationId xmlns:a16="http://schemas.microsoft.com/office/drawing/2014/main" id="{19C52930-484A-47A0-A9B8-CC724318CA94}"/>
              </a:ext>
            </a:extLst>
          </p:cNvPr>
          <p:cNvGrpSpPr>
            <a:grpSpLocks/>
          </p:cNvGrpSpPr>
          <p:nvPr/>
        </p:nvGrpSpPr>
        <p:grpSpPr bwMode="auto">
          <a:xfrm>
            <a:off x="4268788" y="3943350"/>
            <a:ext cx="442912" cy="471488"/>
            <a:chOff x="3796" y="2871"/>
            <a:chExt cx="279" cy="297"/>
          </a:xfrm>
        </p:grpSpPr>
        <p:sp>
          <p:nvSpPr>
            <p:cNvPr id="15455" name="Rectangle 70">
              <a:extLst>
                <a:ext uri="{FF2B5EF4-FFF2-40B4-BE49-F238E27FC236}">
                  <a16:creationId xmlns:a16="http://schemas.microsoft.com/office/drawing/2014/main" id="{E3861750-3E89-4827-B843-7E29B10639BA}"/>
                </a:ext>
              </a:extLst>
            </p:cNvPr>
            <p:cNvSpPr>
              <a:spLocks noChangeArrowheads="1"/>
            </p:cNvSpPr>
            <p:nvPr/>
          </p:nvSpPr>
          <p:spPr bwMode="auto">
            <a:xfrm>
              <a:off x="3796" y="2888"/>
              <a:ext cx="279" cy="280"/>
            </a:xfrm>
            <a:prstGeom prst="rect">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15456" name="Text Box 71">
              <a:extLst>
                <a:ext uri="{FF2B5EF4-FFF2-40B4-BE49-F238E27FC236}">
                  <a16:creationId xmlns:a16="http://schemas.microsoft.com/office/drawing/2014/main" id="{EA435BEF-3768-4F28-BB54-493A677AC368}"/>
                </a:ext>
              </a:extLst>
            </p:cNvPr>
            <p:cNvSpPr txBox="1">
              <a:spLocks noChangeArrowheads="1"/>
            </p:cNvSpPr>
            <p:nvPr/>
          </p:nvSpPr>
          <p:spPr bwMode="auto">
            <a:xfrm>
              <a:off x="3818" y="2871"/>
              <a:ext cx="19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400" b="1"/>
                <a:t>U</a:t>
              </a:r>
            </a:p>
          </p:txBody>
        </p:sp>
      </p:grpSp>
      <p:grpSp>
        <p:nvGrpSpPr>
          <p:cNvPr id="15410" name="Group 75">
            <a:extLst>
              <a:ext uri="{FF2B5EF4-FFF2-40B4-BE49-F238E27FC236}">
                <a16:creationId xmlns:a16="http://schemas.microsoft.com/office/drawing/2014/main" id="{729DD296-8676-4F0E-B037-D21970AA9653}"/>
              </a:ext>
            </a:extLst>
          </p:cNvPr>
          <p:cNvGrpSpPr>
            <a:grpSpLocks/>
          </p:cNvGrpSpPr>
          <p:nvPr/>
        </p:nvGrpSpPr>
        <p:grpSpPr bwMode="auto">
          <a:xfrm>
            <a:off x="6484938" y="2998788"/>
            <a:ext cx="442912" cy="460375"/>
            <a:chOff x="3796" y="2871"/>
            <a:chExt cx="279" cy="297"/>
          </a:xfrm>
        </p:grpSpPr>
        <p:sp>
          <p:nvSpPr>
            <p:cNvPr id="15453" name="Rectangle 76">
              <a:extLst>
                <a:ext uri="{FF2B5EF4-FFF2-40B4-BE49-F238E27FC236}">
                  <a16:creationId xmlns:a16="http://schemas.microsoft.com/office/drawing/2014/main" id="{A29CC8F9-E773-4C7C-A8A1-D15A28B2FC1D}"/>
                </a:ext>
              </a:extLst>
            </p:cNvPr>
            <p:cNvSpPr>
              <a:spLocks noChangeArrowheads="1"/>
            </p:cNvSpPr>
            <p:nvPr/>
          </p:nvSpPr>
          <p:spPr bwMode="auto">
            <a:xfrm>
              <a:off x="3796" y="2888"/>
              <a:ext cx="279" cy="280"/>
            </a:xfrm>
            <a:prstGeom prst="rect">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15454" name="Text Box 77">
              <a:extLst>
                <a:ext uri="{FF2B5EF4-FFF2-40B4-BE49-F238E27FC236}">
                  <a16:creationId xmlns:a16="http://schemas.microsoft.com/office/drawing/2014/main" id="{4D8F11B9-6859-44A7-B969-03B68BB026E1}"/>
                </a:ext>
              </a:extLst>
            </p:cNvPr>
            <p:cNvSpPr txBox="1">
              <a:spLocks noChangeArrowheads="1"/>
            </p:cNvSpPr>
            <p:nvPr/>
          </p:nvSpPr>
          <p:spPr bwMode="auto">
            <a:xfrm>
              <a:off x="3818" y="2871"/>
              <a:ext cx="194" cy="2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400" b="1"/>
                <a:t>R</a:t>
              </a:r>
            </a:p>
          </p:txBody>
        </p:sp>
      </p:grpSp>
      <p:grpSp>
        <p:nvGrpSpPr>
          <p:cNvPr id="15411" name="Group 78">
            <a:extLst>
              <a:ext uri="{FF2B5EF4-FFF2-40B4-BE49-F238E27FC236}">
                <a16:creationId xmlns:a16="http://schemas.microsoft.com/office/drawing/2014/main" id="{911372FA-4320-4CC2-BBD0-103AE95DCA49}"/>
              </a:ext>
            </a:extLst>
          </p:cNvPr>
          <p:cNvGrpSpPr>
            <a:grpSpLocks/>
          </p:cNvGrpSpPr>
          <p:nvPr/>
        </p:nvGrpSpPr>
        <p:grpSpPr bwMode="auto">
          <a:xfrm>
            <a:off x="5002213" y="5881688"/>
            <a:ext cx="612775" cy="457200"/>
            <a:chOff x="2359" y="3560"/>
            <a:chExt cx="386" cy="288"/>
          </a:xfrm>
        </p:grpSpPr>
        <p:sp>
          <p:nvSpPr>
            <p:cNvPr id="15451" name="Rectangle 79">
              <a:extLst>
                <a:ext uri="{FF2B5EF4-FFF2-40B4-BE49-F238E27FC236}">
                  <a16:creationId xmlns:a16="http://schemas.microsoft.com/office/drawing/2014/main" id="{382B13A1-E8C1-415B-80D4-8A21BD0E1722}"/>
                </a:ext>
              </a:extLst>
            </p:cNvPr>
            <p:cNvSpPr>
              <a:spLocks noChangeArrowheads="1"/>
            </p:cNvSpPr>
            <p:nvPr/>
          </p:nvSpPr>
          <p:spPr bwMode="auto">
            <a:xfrm>
              <a:off x="2402" y="3561"/>
              <a:ext cx="279" cy="280"/>
            </a:xfrm>
            <a:prstGeom prst="rect">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15452" name="Text Box 80">
              <a:extLst>
                <a:ext uri="{FF2B5EF4-FFF2-40B4-BE49-F238E27FC236}">
                  <a16:creationId xmlns:a16="http://schemas.microsoft.com/office/drawing/2014/main" id="{AA53328A-BF86-4947-A364-CEECF1D14D10}"/>
                </a:ext>
              </a:extLst>
            </p:cNvPr>
            <p:cNvSpPr txBox="1">
              <a:spLocks noChangeArrowheads="1"/>
            </p:cNvSpPr>
            <p:nvPr/>
          </p:nvSpPr>
          <p:spPr bwMode="auto">
            <a:xfrm>
              <a:off x="2359" y="3560"/>
              <a:ext cx="38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400" b="1"/>
                <a:t> L</a:t>
              </a:r>
            </a:p>
          </p:txBody>
        </p:sp>
      </p:grpSp>
      <p:grpSp>
        <p:nvGrpSpPr>
          <p:cNvPr id="15412" name="Group 81">
            <a:extLst>
              <a:ext uri="{FF2B5EF4-FFF2-40B4-BE49-F238E27FC236}">
                <a16:creationId xmlns:a16="http://schemas.microsoft.com/office/drawing/2014/main" id="{66DF5637-6775-450B-BC71-D84C92CDC415}"/>
              </a:ext>
            </a:extLst>
          </p:cNvPr>
          <p:cNvGrpSpPr>
            <a:grpSpLocks/>
          </p:cNvGrpSpPr>
          <p:nvPr/>
        </p:nvGrpSpPr>
        <p:grpSpPr bwMode="auto">
          <a:xfrm>
            <a:off x="5035550" y="1428750"/>
            <a:ext cx="695325" cy="471488"/>
            <a:chOff x="598" y="1763"/>
            <a:chExt cx="438" cy="297"/>
          </a:xfrm>
        </p:grpSpPr>
        <p:sp>
          <p:nvSpPr>
            <p:cNvPr id="15449" name="Rectangle 82">
              <a:extLst>
                <a:ext uri="{FF2B5EF4-FFF2-40B4-BE49-F238E27FC236}">
                  <a16:creationId xmlns:a16="http://schemas.microsoft.com/office/drawing/2014/main" id="{223C7DEA-1621-4DBE-945E-B4016E6253B9}"/>
                </a:ext>
              </a:extLst>
            </p:cNvPr>
            <p:cNvSpPr>
              <a:spLocks noChangeArrowheads="1"/>
            </p:cNvSpPr>
            <p:nvPr/>
          </p:nvSpPr>
          <p:spPr bwMode="auto">
            <a:xfrm>
              <a:off x="628" y="1780"/>
              <a:ext cx="279" cy="280"/>
            </a:xfrm>
            <a:prstGeom prst="rect">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15450" name="Text Box 83">
              <a:extLst>
                <a:ext uri="{FF2B5EF4-FFF2-40B4-BE49-F238E27FC236}">
                  <a16:creationId xmlns:a16="http://schemas.microsoft.com/office/drawing/2014/main" id="{98BB31DF-511C-46D8-B943-9B0605C43236}"/>
                </a:ext>
              </a:extLst>
            </p:cNvPr>
            <p:cNvSpPr txBox="1">
              <a:spLocks noChangeArrowheads="1"/>
            </p:cNvSpPr>
            <p:nvPr/>
          </p:nvSpPr>
          <p:spPr bwMode="auto">
            <a:xfrm>
              <a:off x="598" y="1763"/>
              <a:ext cx="43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400" b="1"/>
                <a:t>LJ</a:t>
              </a:r>
            </a:p>
          </p:txBody>
        </p:sp>
      </p:grpSp>
      <p:sp>
        <p:nvSpPr>
          <p:cNvPr id="15413" name="Rectangle 87">
            <a:extLst>
              <a:ext uri="{FF2B5EF4-FFF2-40B4-BE49-F238E27FC236}">
                <a16:creationId xmlns:a16="http://schemas.microsoft.com/office/drawing/2014/main" id="{C70D4CF9-76F9-4CEF-AAD1-131A16D08A80}"/>
              </a:ext>
            </a:extLst>
          </p:cNvPr>
          <p:cNvSpPr>
            <a:spLocks noChangeAspect="1" noChangeArrowheads="1"/>
          </p:cNvSpPr>
          <p:nvPr/>
        </p:nvSpPr>
        <p:spPr bwMode="auto">
          <a:xfrm>
            <a:off x="5346700" y="3759200"/>
            <a:ext cx="231775" cy="231775"/>
          </a:xfrm>
          <a:prstGeom prst="rect">
            <a:avLst/>
          </a:prstGeom>
          <a:solidFill>
            <a:srgbClr val="FFCC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15414" name="Oval 88">
            <a:extLst>
              <a:ext uri="{FF2B5EF4-FFF2-40B4-BE49-F238E27FC236}">
                <a16:creationId xmlns:a16="http://schemas.microsoft.com/office/drawing/2014/main" id="{FDB8EAF9-AFB5-416F-A9D3-C78B42EC4EAD}"/>
              </a:ext>
            </a:extLst>
          </p:cNvPr>
          <p:cNvSpPr>
            <a:spLocks noChangeAspect="1" noChangeArrowheads="1"/>
          </p:cNvSpPr>
          <p:nvPr/>
        </p:nvSpPr>
        <p:spPr bwMode="auto">
          <a:xfrm>
            <a:off x="5346700" y="3492500"/>
            <a:ext cx="231775" cy="231775"/>
          </a:xfrm>
          <a:prstGeom prst="ellipse">
            <a:avLst/>
          </a:prstGeom>
          <a:solidFill>
            <a:srgbClr val="FFCC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15415" name="Oval 89">
            <a:extLst>
              <a:ext uri="{FF2B5EF4-FFF2-40B4-BE49-F238E27FC236}">
                <a16:creationId xmlns:a16="http://schemas.microsoft.com/office/drawing/2014/main" id="{EFCFFD3B-7823-419B-9ABD-891E6ED70041}"/>
              </a:ext>
            </a:extLst>
          </p:cNvPr>
          <p:cNvSpPr>
            <a:spLocks noChangeAspect="1" noChangeArrowheads="1"/>
          </p:cNvSpPr>
          <p:nvPr/>
        </p:nvSpPr>
        <p:spPr bwMode="auto">
          <a:xfrm>
            <a:off x="5346700" y="3200400"/>
            <a:ext cx="231775" cy="231775"/>
          </a:xfrm>
          <a:prstGeom prst="ellipse">
            <a:avLst/>
          </a:prstGeom>
          <a:solidFill>
            <a:srgbClr val="FFCC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15416" name="Oval 90">
            <a:extLst>
              <a:ext uri="{FF2B5EF4-FFF2-40B4-BE49-F238E27FC236}">
                <a16:creationId xmlns:a16="http://schemas.microsoft.com/office/drawing/2014/main" id="{3ADAB6F2-DFB5-44F5-A452-265CC17FBC1B}"/>
              </a:ext>
            </a:extLst>
          </p:cNvPr>
          <p:cNvSpPr>
            <a:spLocks noChangeAspect="1" noChangeArrowheads="1"/>
          </p:cNvSpPr>
          <p:nvPr/>
        </p:nvSpPr>
        <p:spPr bwMode="auto">
          <a:xfrm>
            <a:off x="5346700" y="4038600"/>
            <a:ext cx="231775" cy="231775"/>
          </a:xfrm>
          <a:prstGeom prst="ellipse">
            <a:avLst/>
          </a:prstGeom>
          <a:solidFill>
            <a:srgbClr val="FFCC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15417" name="Oval 91">
            <a:extLst>
              <a:ext uri="{FF2B5EF4-FFF2-40B4-BE49-F238E27FC236}">
                <a16:creationId xmlns:a16="http://schemas.microsoft.com/office/drawing/2014/main" id="{2568C4EE-4CF3-41B2-BDE0-5146D5E687A4}"/>
              </a:ext>
            </a:extLst>
          </p:cNvPr>
          <p:cNvSpPr>
            <a:spLocks noChangeAspect="1" noChangeArrowheads="1"/>
          </p:cNvSpPr>
          <p:nvPr/>
        </p:nvSpPr>
        <p:spPr bwMode="auto">
          <a:xfrm>
            <a:off x="5346700" y="4318000"/>
            <a:ext cx="231775" cy="231775"/>
          </a:xfrm>
          <a:prstGeom prst="ellipse">
            <a:avLst/>
          </a:prstGeom>
          <a:solidFill>
            <a:srgbClr val="FFCC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15418" name="Oval 92">
            <a:extLst>
              <a:ext uri="{FF2B5EF4-FFF2-40B4-BE49-F238E27FC236}">
                <a16:creationId xmlns:a16="http://schemas.microsoft.com/office/drawing/2014/main" id="{84A8B5CE-1539-4C80-9A34-62A35EFB53A1}"/>
              </a:ext>
            </a:extLst>
          </p:cNvPr>
          <p:cNvSpPr>
            <a:spLocks noChangeAspect="1" noChangeArrowheads="1"/>
          </p:cNvSpPr>
          <p:nvPr/>
        </p:nvSpPr>
        <p:spPr bwMode="auto">
          <a:xfrm>
            <a:off x="5651500" y="3759200"/>
            <a:ext cx="231775" cy="231775"/>
          </a:xfrm>
          <a:prstGeom prst="ellipse">
            <a:avLst/>
          </a:prstGeom>
          <a:solidFill>
            <a:srgbClr val="FFCC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en-US" altLang="en-US" sz="1800"/>
          </a:p>
        </p:txBody>
      </p:sp>
      <p:sp>
        <p:nvSpPr>
          <p:cNvPr id="15419" name="Oval 93">
            <a:extLst>
              <a:ext uri="{FF2B5EF4-FFF2-40B4-BE49-F238E27FC236}">
                <a16:creationId xmlns:a16="http://schemas.microsoft.com/office/drawing/2014/main" id="{5AD35D67-89F9-4D09-BE83-41508F29C315}"/>
              </a:ext>
            </a:extLst>
          </p:cNvPr>
          <p:cNvSpPr>
            <a:spLocks noChangeAspect="1" noChangeArrowheads="1"/>
          </p:cNvSpPr>
          <p:nvPr/>
        </p:nvSpPr>
        <p:spPr bwMode="auto">
          <a:xfrm>
            <a:off x="5348288" y="5237163"/>
            <a:ext cx="231775" cy="231775"/>
          </a:xfrm>
          <a:prstGeom prst="ellipse">
            <a:avLst/>
          </a:prstGeom>
          <a:solidFill>
            <a:srgbClr val="FFCC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en-US" altLang="en-US" sz="1600" b="1"/>
          </a:p>
        </p:txBody>
      </p:sp>
      <p:grpSp>
        <p:nvGrpSpPr>
          <p:cNvPr id="15420" name="Group 94">
            <a:extLst>
              <a:ext uri="{FF2B5EF4-FFF2-40B4-BE49-F238E27FC236}">
                <a16:creationId xmlns:a16="http://schemas.microsoft.com/office/drawing/2014/main" id="{C68646D6-D346-455B-8A34-FAF61A3B779E}"/>
              </a:ext>
            </a:extLst>
          </p:cNvPr>
          <p:cNvGrpSpPr>
            <a:grpSpLocks noChangeAspect="1"/>
          </p:cNvGrpSpPr>
          <p:nvPr/>
        </p:nvGrpSpPr>
        <p:grpSpPr bwMode="auto">
          <a:xfrm>
            <a:off x="5311775" y="4849813"/>
            <a:ext cx="542925" cy="336550"/>
            <a:chOff x="3058" y="2951"/>
            <a:chExt cx="428" cy="264"/>
          </a:xfrm>
        </p:grpSpPr>
        <p:sp>
          <p:nvSpPr>
            <p:cNvPr id="15447" name="Oval 95">
              <a:extLst>
                <a:ext uri="{FF2B5EF4-FFF2-40B4-BE49-F238E27FC236}">
                  <a16:creationId xmlns:a16="http://schemas.microsoft.com/office/drawing/2014/main" id="{C23218AA-BFA4-45AD-924E-C5FFEB28C1F4}"/>
                </a:ext>
              </a:extLst>
            </p:cNvPr>
            <p:cNvSpPr>
              <a:spLocks noChangeAspect="1" noChangeArrowheads="1"/>
            </p:cNvSpPr>
            <p:nvPr/>
          </p:nvSpPr>
          <p:spPr bwMode="auto">
            <a:xfrm>
              <a:off x="3264" y="2960"/>
              <a:ext cx="182" cy="182"/>
            </a:xfrm>
            <a:prstGeom prst="ellipse">
              <a:avLst/>
            </a:prstGeom>
            <a:solidFill>
              <a:srgbClr val="FFCC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15448" name="Text Box 96">
              <a:extLst>
                <a:ext uri="{FF2B5EF4-FFF2-40B4-BE49-F238E27FC236}">
                  <a16:creationId xmlns:a16="http://schemas.microsoft.com/office/drawing/2014/main" id="{8C198B32-4FBA-417E-8838-1C96002E622E}"/>
                </a:ext>
              </a:extLst>
            </p:cNvPr>
            <p:cNvSpPr txBox="1">
              <a:spLocks noChangeAspect="1" noChangeArrowheads="1"/>
            </p:cNvSpPr>
            <p:nvPr/>
          </p:nvSpPr>
          <p:spPr bwMode="auto">
            <a:xfrm>
              <a:off x="3058" y="2951"/>
              <a:ext cx="428" cy="2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50000"/>
                </a:spcBef>
                <a:buFontTx/>
                <a:buNone/>
              </a:pPr>
              <a:endParaRPr lang="en-US" altLang="en-US" sz="1600" b="1"/>
            </a:p>
          </p:txBody>
        </p:sp>
      </p:grpSp>
      <p:grpSp>
        <p:nvGrpSpPr>
          <p:cNvPr id="15421" name="Group 97">
            <a:extLst>
              <a:ext uri="{FF2B5EF4-FFF2-40B4-BE49-F238E27FC236}">
                <a16:creationId xmlns:a16="http://schemas.microsoft.com/office/drawing/2014/main" id="{4EEAF3B4-868E-428B-ABB5-015C4053FEB0}"/>
              </a:ext>
            </a:extLst>
          </p:cNvPr>
          <p:cNvGrpSpPr>
            <a:grpSpLocks noChangeAspect="1"/>
          </p:cNvGrpSpPr>
          <p:nvPr/>
        </p:nvGrpSpPr>
        <p:grpSpPr bwMode="auto">
          <a:xfrm>
            <a:off x="5335588" y="2652713"/>
            <a:ext cx="287337" cy="336550"/>
            <a:chOff x="3264" y="1559"/>
            <a:chExt cx="226" cy="264"/>
          </a:xfrm>
        </p:grpSpPr>
        <p:sp>
          <p:nvSpPr>
            <p:cNvPr id="15445" name="Oval 98">
              <a:extLst>
                <a:ext uri="{FF2B5EF4-FFF2-40B4-BE49-F238E27FC236}">
                  <a16:creationId xmlns:a16="http://schemas.microsoft.com/office/drawing/2014/main" id="{040395D0-7A89-4B09-AB53-0997A346E155}"/>
                </a:ext>
              </a:extLst>
            </p:cNvPr>
            <p:cNvSpPr>
              <a:spLocks noChangeAspect="1" noChangeArrowheads="1"/>
            </p:cNvSpPr>
            <p:nvPr/>
          </p:nvSpPr>
          <p:spPr bwMode="auto">
            <a:xfrm>
              <a:off x="3264" y="1576"/>
              <a:ext cx="182" cy="182"/>
            </a:xfrm>
            <a:prstGeom prst="ellipse">
              <a:avLst/>
            </a:prstGeom>
            <a:solidFill>
              <a:srgbClr val="FFCC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15446" name="Text Box 99">
              <a:extLst>
                <a:ext uri="{FF2B5EF4-FFF2-40B4-BE49-F238E27FC236}">
                  <a16:creationId xmlns:a16="http://schemas.microsoft.com/office/drawing/2014/main" id="{C9D734E7-9A7D-4A3A-93ED-0C6E33DC31F1}"/>
                </a:ext>
              </a:extLst>
            </p:cNvPr>
            <p:cNvSpPr txBox="1">
              <a:spLocks noChangeAspect="1" noChangeArrowheads="1"/>
            </p:cNvSpPr>
            <p:nvPr/>
          </p:nvSpPr>
          <p:spPr bwMode="auto">
            <a:xfrm>
              <a:off x="3345" y="1559"/>
              <a:ext cx="145" cy="2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600" b="1"/>
            </a:p>
          </p:txBody>
        </p:sp>
      </p:grpSp>
      <p:grpSp>
        <p:nvGrpSpPr>
          <p:cNvPr id="15422" name="Group 100">
            <a:extLst>
              <a:ext uri="{FF2B5EF4-FFF2-40B4-BE49-F238E27FC236}">
                <a16:creationId xmlns:a16="http://schemas.microsoft.com/office/drawing/2014/main" id="{C30332FF-7D16-4A99-9504-D9EC1EB811E6}"/>
              </a:ext>
            </a:extLst>
          </p:cNvPr>
          <p:cNvGrpSpPr>
            <a:grpSpLocks noChangeAspect="1"/>
          </p:cNvGrpSpPr>
          <p:nvPr/>
        </p:nvGrpSpPr>
        <p:grpSpPr bwMode="auto">
          <a:xfrm>
            <a:off x="5883275" y="2649538"/>
            <a:ext cx="274638" cy="336550"/>
            <a:chOff x="3855" y="2096"/>
            <a:chExt cx="217" cy="264"/>
          </a:xfrm>
        </p:grpSpPr>
        <p:sp>
          <p:nvSpPr>
            <p:cNvPr id="15443" name="Oval 101">
              <a:extLst>
                <a:ext uri="{FF2B5EF4-FFF2-40B4-BE49-F238E27FC236}">
                  <a16:creationId xmlns:a16="http://schemas.microsoft.com/office/drawing/2014/main" id="{7FF13B3E-F5FE-405F-B635-B0CEC9E5F1FA}"/>
                </a:ext>
              </a:extLst>
            </p:cNvPr>
            <p:cNvSpPr>
              <a:spLocks noChangeAspect="1" noChangeArrowheads="1"/>
            </p:cNvSpPr>
            <p:nvPr/>
          </p:nvSpPr>
          <p:spPr bwMode="auto">
            <a:xfrm>
              <a:off x="3855" y="2118"/>
              <a:ext cx="182" cy="182"/>
            </a:xfrm>
            <a:prstGeom prst="ellipse">
              <a:avLst/>
            </a:prstGeom>
            <a:solidFill>
              <a:srgbClr val="FFCC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15444" name="Text Box 102">
              <a:extLst>
                <a:ext uri="{FF2B5EF4-FFF2-40B4-BE49-F238E27FC236}">
                  <a16:creationId xmlns:a16="http://schemas.microsoft.com/office/drawing/2014/main" id="{41297781-3E2A-4ABD-9DC7-62B48983A0E8}"/>
                </a:ext>
              </a:extLst>
            </p:cNvPr>
            <p:cNvSpPr txBox="1">
              <a:spLocks noChangeAspect="1" noChangeArrowheads="1"/>
            </p:cNvSpPr>
            <p:nvPr/>
          </p:nvSpPr>
          <p:spPr bwMode="auto">
            <a:xfrm>
              <a:off x="3927" y="2096"/>
              <a:ext cx="145" cy="2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600" b="1"/>
            </a:p>
          </p:txBody>
        </p:sp>
      </p:grpSp>
      <p:grpSp>
        <p:nvGrpSpPr>
          <p:cNvPr id="15423" name="Group 103">
            <a:extLst>
              <a:ext uri="{FF2B5EF4-FFF2-40B4-BE49-F238E27FC236}">
                <a16:creationId xmlns:a16="http://schemas.microsoft.com/office/drawing/2014/main" id="{6537C644-D665-4586-B311-E62E6C3BC275}"/>
              </a:ext>
            </a:extLst>
          </p:cNvPr>
          <p:cNvGrpSpPr>
            <a:grpSpLocks noChangeAspect="1"/>
          </p:cNvGrpSpPr>
          <p:nvPr/>
        </p:nvGrpSpPr>
        <p:grpSpPr bwMode="auto">
          <a:xfrm>
            <a:off x="5613400" y="2652713"/>
            <a:ext cx="274638" cy="336550"/>
            <a:chOff x="3855" y="2096"/>
            <a:chExt cx="217" cy="264"/>
          </a:xfrm>
        </p:grpSpPr>
        <p:sp>
          <p:nvSpPr>
            <p:cNvPr id="15441" name="Oval 104">
              <a:extLst>
                <a:ext uri="{FF2B5EF4-FFF2-40B4-BE49-F238E27FC236}">
                  <a16:creationId xmlns:a16="http://schemas.microsoft.com/office/drawing/2014/main" id="{058623F0-7F34-48B4-B6F9-9082BD6BFEBB}"/>
                </a:ext>
              </a:extLst>
            </p:cNvPr>
            <p:cNvSpPr>
              <a:spLocks noChangeAspect="1" noChangeArrowheads="1"/>
            </p:cNvSpPr>
            <p:nvPr/>
          </p:nvSpPr>
          <p:spPr bwMode="auto">
            <a:xfrm>
              <a:off x="3855" y="2118"/>
              <a:ext cx="182" cy="182"/>
            </a:xfrm>
            <a:prstGeom prst="ellipse">
              <a:avLst/>
            </a:prstGeom>
            <a:solidFill>
              <a:srgbClr val="FFCC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15442" name="Text Box 105">
              <a:extLst>
                <a:ext uri="{FF2B5EF4-FFF2-40B4-BE49-F238E27FC236}">
                  <a16:creationId xmlns:a16="http://schemas.microsoft.com/office/drawing/2014/main" id="{90693200-CD5C-43CE-9C5C-567BDBEEAD6A}"/>
                </a:ext>
              </a:extLst>
            </p:cNvPr>
            <p:cNvSpPr txBox="1">
              <a:spLocks noChangeAspect="1" noChangeArrowheads="1"/>
            </p:cNvSpPr>
            <p:nvPr/>
          </p:nvSpPr>
          <p:spPr bwMode="auto">
            <a:xfrm>
              <a:off x="3927" y="2096"/>
              <a:ext cx="145" cy="2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600" b="1"/>
            </a:p>
          </p:txBody>
        </p:sp>
      </p:grpSp>
      <p:grpSp>
        <p:nvGrpSpPr>
          <p:cNvPr id="15424" name="Group 106">
            <a:extLst>
              <a:ext uri="{FF2B5EF4-FFF2-40B4-BE49-F238E27FC236}">
                <a16:creationId xmlns:a16="http://schemas.microsoft.com/office/drawing/2014/main" id="{F8C33030-263A-4F39-B6E9-2CA24CD6229E}"/>
              </a:ext>
            </a:extLst>
          </p:cNvPr>
          <p:cNvGrpSpPr>
            <a:grpSpLocks noChangeAspect="1"/>
          </p:cNvGrpSpPr>
          <p:nvPr/>
        </p:nvGrpSpPr>
        <p:grpSpPr bwMode="auto">
          <a:xfrm>
            <a:off x="5241925" y="3770313"/>
            <a:ext cx="357188" cy="211137"/>
            <a:chOff x="4240" y="2392"/>
            <a:chExt cx="244" cy="144"/>
          </a:xfrm>
        </p:grpSpPr>
        <p:sp>
          <p:nvSpPr>
            <p:cNvPr id="15435" name="AutoShape 107">
              <a:extLst>
                <a:ext uri="{FF2B5EF4-FFF2-40B4-BE49-F238E27FC236}">
                  <a16:creationId xmlns:a16="http://schemas.microsoft.com/office/drawing/2014/main" id="{EC573065-C82F-4FE9-AB7D-1271B345441B}"/>
                </a:ext>
              </a:extLst>
            </p:cNvPr>
            <p:cNvSpPr>
              <a:spLocks noChangeAspect="1" noChangeArrowheads="1"/>
            </p:cNvSpPr>
            <p:nvPr/>
          </p:nvSpPr>
          <p:spPr bwMode="auto">
            <a:xfrm>
              <a:off x="4240" y="2392"/>
              <a:ext cx="244" cy="144"/>
            </a:xfrm>
            <a:prstGeom prst="flowChartDecision">
              <a:avLst/>
            </a:prstGeom>
            <a:solidFill>
              <a:srgbClr val="9966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15436" name="Line 108">
              <a:extLst>
                <a:ext uri="{FF2B5EF4-FFF2-40B4-BE49-F238E27FC236}">
                  <a16:creationId xmlns:a16="http://schemas.microsoft.com/office/drawing/2014/main" id="{28861072-88CD-4DE8-B372-30ECCB2F1D30}"/>
                </a:ext>
              </a:extLst>
            </p:cNvPr>
            <p:cNvSpPr>
              <a:spLocks noChangeAspect="1" noChangeShapeType="1"/>
            </p:cNvSpPr>
            <p:nvPr/>
          </p:nvSpPr>
          <p:spPr bwMode="auto">
            <a:xfrm>
              <a:off x="4300" y="2464"/>
              <a:ext cx="120" cy="0"/>
            </a:xfrm>
            <a:prstGeom prst="line">
              <a:avLst/>
            </a:prstGeom>
            <a:noFill/>
            <a:ln w="952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437" name="Line 109">
              <a:extLst>
                <a:ext uri="{FF2B5EF4-FFF2-40B4-BE49-F238E27FC236}">
                  <a16:creationId xmlns:a16="http://schemas.microsoft.com/office/drawing/2014/main" id="{8D8F0EFC-C1EE-4EC1-8EEE-E56644D14830}"/>
                </a:ext>
              </a:extLst>
            </p:cNvPr>
            <p:cNvSpPr>
              <a:spLocks noChangeAspect="1" noChangeShapeType="1"/>
            </p:cNvSpPr>
            <p:nvPr/>
          </p:nvSpPr>
          <p:spPr bwMode="auto">
            <a:xfrm flipH="1">
              <a:off x="4324" y="2444"/>
              <a:ext cx="0" cy="38"/>
            </a:xfrm>
            <a:prstGeom prst="line">
              <a:avLst/>
            </a:prstGeom>
            <a:noFill/>
            <a:ln w="952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438" name="Line 110">
              <a:extLst>
                <a:ext uri="{FF2B5EF4-FFF2-40B4-BE49-F238E27FC236}">
                  <a16:creationId xmlns:a16="http://schemas.microsoft.com/office/drawing/2014/main" id="{F40714A9-CAF7-40AC-A8A5-DF20BEF0E8ED}"/>
                </a:ext>
              </a:extLst>
            </p:cNvPr>
            <p:cNvSpPr>
              <a:spLocks noChangeAspect="1" noChangeShapeType="1"/>
            </p:cNvSpPr>
            <p:nvPr/>
          </p:nvSpPr>
          <p:spPr bwMode="auto">
            <a:xfrm>
              <a:off x="4348" y="2444"/>
              <a:ext cx="0" cy="38"/>
            </a:xfrm>
            <a:prstGeom prst="line">
              <a:avLst/>
            </a:prstGeom>
            <a:noFill/>
            <a:ln w="952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439" name="Line 111">
              <a:extLst>
                <a:ext uri="{FF2B5EF4-FFF2-40B4-BE49-F238E27FC236}">
                  <a16:creationId xmlns:a16="http://schemas.microsoft.com/office/drawing/2014/main" id="{4FEF0C74-86C3-484D-A64B-6AC914B9880C}"/>
                </a:ext>
              </a:extLst>
            </p:cNvPr>
            <p:cNvSpPr>
              <a:spLocks noChangeAspect="1" noChangeShapeType="1"/>
            </p:cNvSpPr>
            <p:nvPr/>
          </p:nvSpPr>
          <p:spPr bwMode="auto">
            <a:xfrm>
              <a:off x="4372" y="2444"/>
              <a:ext cx="0" cy="38"/>
            </a:xfrm>
            <a:prstGeom prst="line">
              <a:avLst/>
            </a:prstGeom>
            <a:noFill/>
            <a:ln w="952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440" name="Line 112">
              <a:extLst>
                <a:ext uri="{FF2B5EF4-FFF2-40B4-BE49-F238E27FC236}">
                  <a16:creationId xmlns:a16="http://schemas.microsoft.com/office/drawing/2014/main" id="{D73B204F-7628-4FBA-9436-3B7F78B9DF10}"/>
                </a:ext>
              </a:extLst>
            </p:cNvPr>
            <p:cNvSpPr>
              <a:spLocks noChangeAspect="1" noChangeShapeType="1"/>
            </p:cNvSpPr>
            <p:nvPr/>
          </p:nvSpPr>
          <p:spPr bwMode="auto">
            <a:xfrm>
              <a:off x="4394" y="2444"/>
              <a:ext cx="0" cy="38"/>
            </a:xfrm>
            <a:prstGeom prst="line">
              <a:avLst/>
            </a:prstGeom>
            <a:noFill/>
            <a:ln w="952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198772" name="Line 116">
            <a:extLst>
              <a:ext uri="{FF2B5EF4-FFF2-40B4-BE49-F238E27FC236}">
                <a16:creationId xmlns:a16="http://schemas.microsoft.com/office/drawing/2014/main" id="{C0AA000D-444A-4835-9A2F-D710E28ACE17}"/>
              </a:ext>
            </a:extLst>
          </p:cNvPr>
          <p:cNvSpPr>
            <a:spLocks noChangeShapeType="1"/>
          </p:cNvSpPr>
          <p:nvPr/>
        </p:nvSpPr>
        <p:spPr bwMode="auto">
          <a:xfrm flipH="1" flipV="1">
            <a:off x="5702300" y="5105400"/>
            <a:ext cx="63500" cy="482600"/>
          </a:xfrm>
          <a:prstGeom prst="line">
            <a:avLst/>
          </a:prstGeom>
          <a:noFill/>
          <a:ln w="38100">
            <a:solidFill>
              <a:srgbClr val="FF0000"/>
            </a:solidFill>
            <a:round/>
            <a:headEnd/>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98773" name="Line 117">
            <a:extLst>
              <a:ext uri="{FF2B5EF4-FFF2-40B4-BE49-F238E27FC236}">
                <a16:creationId xmlns:a16="http://schemas.microsoft.com/office/drawing/2014/main" id="{EF16BA90-F2D8-4EB3-8E6D-4142663495E9}"/>
              </a:ext>
            </a:extLst>
          </p:cNvPr>
          <p:cNvSpPr>
            <a:spLocks noChangeShapeType="1"/>
          </p:cNvSpPr>
          <p:nvPr/>
        </p:nvSpPr>
        <p:spPr bwMode="auto">
          <a:xfrm flipV="1">
            <a:off x="5505450" y="5575300"/>
            <a:ext cx="266700" cy="257175"/>
          </a:xfrm>
          <a:prstGeom prst="line">
            <a:avLst/>
          </a:prstGeom>
          <a:noFill/>
          <a:ln w="381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15427" name="Group 119">
            <a:extLst>
              <a:ext uri="{FF2B5EF4-FFF2-40B4-BE49-F238E27FC236}">
                <a16:creationId xmlns:a16="http://schemas.microsoft.com/office/drawing/2014/main" id="{D4DC00DC-6ACB-4076-B1C7-0FF813912FCC}"/>
              </a:ext>
            </a:extLst>
          </p:cNvPr>
          <p:cNvGrpSpPr>
            <a:grpSpLocks/>
          </p:cNvGrpSpPr>
          <p:nvPr/>
        </p:nvGrpSpPr>
        <p:grpSpPr bwMode="auto">
          <a:xfrm>
            <a:off x="2867025" y="3551238"/>
            <a:ext cx="600075" cy="496887"/>
            <a:chOff x="589" y="2670"/>
            <a:chExt cx="378" cy="297"/>
          </a:xfrm>
        </p:grpSpPr>
        <p:sp>
          <p:nvSpPr>
            <p:cNvPr id="15433" name="Rectangle 120">
              <a:extLst>
                <a:ext uri="{FF2B5EF4-FFF2-40B4-BE49-F238E27FC236}">
                  <a16:creationId xmlns:a16="http://schemas.microsoft.com/office/drawing/2014/main" id="{5300200F-EA48-4C8A-8CDB-7CF3CFA3217D}"/>
                </a:ext>
              </a:extLst>
            </p:cNvPr>
            <p:cNvSpPr>
              <a:spLocks noChangeArrowheads="1"/>
            </p:cNvSpPr>
            <p:nvPr/>
          </p:nvSpPr>
          <p:spPr bwMode="auto">
            <a:xfrm>
              <a:off x="628" y="2687"/>
              <a:ext cx="279" cy="280"/>
            </a:xfrm>
            <a:prstGeom prst="rect">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15434" name="Text Box 121">
              <a:extLst>
                <a:ext uri="{FF2B5EF4-FFF2-40B4-BE49-F238E27FC236}">
                  <a16:creationId xmlns:a16="http://schemas.microsoft.com/office/drawing/2014/main" id="{FA310665-A32B-483E-A7AD-F6204EF6AA74}"/>
                </a:ext>
              </a:extLst>
            </p:cNvPr>
            <p:cNvSpPr txBox="1">
              <a:spLocks noChangeArrowheads="1"/>
            </p:cNvSpPr>
            <p:nvPr/>
          </p:nvSpPr>
          <p:spPr bwMode="auto">
            <a:xfrm>
              <a:off x="589" y="2670"/>
              <a:ext cx="378" cy="2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400" b="1"/>
                <a:t>BJ</a:t>
              </a:r>
            </a:p>
          </p:txBody>
        </p:sp>
      </p:grpSp>
      <p:sp>
        <p:nvSpPr>
          <p:cNvPr id="15428" name="Text Box 123">
            <a:extLst>
              <a:ext uri="{FF2B5EF4-FFF2-40B4-BE49-F238E27FC236}">
                <a16:creationId xmlns:a16="http://schemas.microsoft.com/office/drawing/2014/main" id="{2DF92F05-6E30-486A-B67C-BB8CDE4C5C0B}"/>
              </a:ext>
            </a:extLst>
          </p:cNvPr>
          <p:cNvSpPr txBox="1">
            <a:spLocks noChangeArrowheads="1"/>
          </p:cNvSpPr>
          <p:nvPr/>
        </p:nvSpPr>
        <p:spPr bwMode="auto">
          <a:xfrm>
            <a:off x="5734050" y="2143125"/>
            <a:ext cx="1822450" cy="366713"/>
          </a:xfrm>
          <a:prstGeom prst="rect">
            <a:avLst/>
          </a:prstGeom>
          <a:solidFill>
            <a:srgbClr val="00CC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r>
              <a:rPr lang="en-US" altLang="en-US" sz="1800"/>
              <a:t>No Formal Keys</a:t>
            </a:r>
          </a:p>
        </p:txBody>
      </p:sp>
      <p:cxnSp>
        <p:nvCxnSpPr>
          <p:cNvPr id="3" name="Straight Arrow Connector 2">
            <a:extLst>
              <a:ext uri="{FF2B5EF4-FFF2-40B4-BE49-F238E27FC236}">
                <a16:creationId xmlns:a16="http://schemas.microsoft.com/office/drawing/2014/main" id="{694D9CA3-159F-4361-9C76-88FC10AC0A26}"/>
              </a:ext>
            </a:extLst>
          </p:cNvPr>
          <p:cNvCxnSpPr>
            <a:cxnSpLocks noChangeShapeType="1"/>
            <a:stCxn id="198772" idx="0"/>
            <a:endCxn id="15419" idx="5"/>
          </p:cNvCxnSpPr>
          <p:nvPr/>
        </p:nvCxnSpPr>
        <p:spPr bwMode="auto">
          <a:xfrm flipH="1" flipV="1">
            <a:off x="5546725" y="5435600"/>
            <a:ext cx="219075" cy="152400"/>
          </a:xfrm>
          <a:prstGeom prst="straightConnector1">
            <a:avLst/>
          </a:prstGeom>
          <a:noFill/>
          <a:ln w="38100">
            <a:solidFill>
              <a:srgbClr val="FF0000"/>
            </a:solidFill>
            <a:round/>
            <a:headEnd/>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 name="Oval 3">
            <a:extLst>
              <a:ext uri="{FF2B5EF4-FFF2-40B4-BE49-F238E27FC236}">
                <a16:creationId xmlns:a16="http://schemas.microsoft.com/office/drawing/2014/main" id="{2456F573-4C99-44AB-B350-6C266D54B35B}"/>
              </a:ext>
            </a:extLst>
          </p:cNvPr>
          <p:cNvSpPr>
            <a:spLocks noChangeArrowheads="1"/>
          </p:cNvSpPr>
          <p:nvPr/>
        </p:nvSpPr>
        <p:spPr bwMode="auto">
          <a:xfrm>
            <a:off x="5194300" y="2579688"/>
            <a:ext cx="1041400" cy="409575"/>
          </a:xfrm>
          <a:prstGeom prst="ellipse">
            <a:avLst/>
          </a:prstGeom>
          <a:solidFill>
            <a:schemeClr val="accent1">
              <a:alpha val="52156"/>
            </a:schemeClr>
          </a:solidFill>
          <a:ln w="9525" algn="ctr">
            <a:solidFill>
              <a:schemeClr val="tx1"/>
            </a:solidFill>
            <a:round/>
            <a:headEnd/>
            <a:tailEnd/>
          </a:ln>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cxnSp>
        <p:nvCxnSpPr>
          <p:cNvPr id="6" name="Straight Arrow Connector 5">
            <a:extLst>
              <a:ext uri="{FF2B5EF4-FFF2-40B4-BE49-F238E27FC236}">
                <a16:creationId xmlns:a16="http://schemas.microsoft.com/office/drawing/2014/main" id="{093C63EE-2BE5-46FB-AFBF-C5602644E783}"/>
              </a:ext>
            </a:extLst>
          </p:cNvPr>
          <p:cNvCxnSpPr>
            <a:cxnSpLocks noChangeShapeType="1"/>
          </p:cNvCxnSpPr>
          <p:nvPr/>
        </p:nvCxnSpPr>
        <p:spPr bwMode="auto">
          <a:xfrm flipV="1">
            <a:off x="3467100" y="2906713"/>
            <a:ext cx="1711325" cy="852487"/>
          </a:xfrm>
          <a:prstGeom prst="straightConnector1">
            <a:avLst/>
          </a:prstGeom>
          <a:noFill/>
          <a:ln w="38100">
            <a:solidFill>
              <a:srgbClr val="FF0000"/>
            </a:solidFill>
            <a:round/>
            <a:headEnd/>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 name="Straight Arrow Connector 7">
            <a:extLst>
              <a:ext uri="{FF2B5EF4-FFF2-40B4-BE49-F238E27FC236}">
                <a16:creationId xmlns:a16="http://schemas.microsoft.com/office/drawing/2014/main" id="{E3730480-7656-4275-BA12-1DD9AFE0F86A}"/>
              </a:ext>
            </a:extLst>
          </p:cNvPr>
          <p:cNvCxnSpPr>
            <a:cxnSpLocks noChangeShapeType="1"/>
            <a:stCxn id="15374" idx="0"/>
          </p:cNvCxnSpPr>
          <p:nvPr/>
        </p:nvCxnSpPr>
        <p:spPr bwMode="auto">
          <a:xfrm>
            <a:off x="5292725" y="1958975"/>
            <a:ext cx="230188" cy="615950"/>
          </a:xfrm>
          <a:prstGeom prst="straightConnector1">
            <a:avLst/>
          </a:prstGeom>
          <a:noFill/>
          <a:ln w="38100">
            <a:solidFill>
              <a:srgbClr val="FF0000"/>
            </a:solidFill>
            <a:round/>
            <a:headEnd/>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198773"/>
                                        </p:tgtEl>
                                        <p:attrNameLst>
                                          <p:attrName>style.visibility</p:attrName>
                                        </p:attrNameLst>
                                      </p:cBhvr>
                                      <p:to>
                                        <p:strVal val="visible"/>
                                      </p:to>
                                    </p:set>
                                    <p:animEffect transition="in" filter="dissolve">
                                      <p:cBhvr>
                                        <p:cTn id="7" dur="2000"/>
                                        <p:tgtEl>
                                          <p:spTgt spid="198773"/>
                                        </p:tgtEl>
                                      </p:cBhvr>
                                    </p:animEffect>
                                  </p:childTnLst>
                                </p:cTn>
                              </p:par>
                              <p:par>
                                <p:cTn id="8" presetID="9" presetClass="entr" presetSubtype="0" fill="hold" nodeType="withEffect">
                                  <p:stCondLst>
                                    <p:cond delay="0"/>
                                  </p:stCondLst>
                                  <p:childTnLst>
                                    <p:set>
                                      <p:cBhvr>
                                        <p:cTn id="9" dur="1" fill="hold">
                                          <p:stCondLst>
                                            <p:cond delay="0"/>
                                          </p:stCondLst>
                                        </p:cTn>
                                        <p:tgtEl>
                                          <p:spTgt spid="198772"/>
                                        </p:tgtEl>
                                        <p:attrNameLst>
                                          <p:attrName>style.visibility</p:attrName>
                                        </p:attrNameLst>
                                      </p:cBhvr>
                                      <p:to>
                                        <p:strVal val="visible"/>
                                      </p:to>
                                    </p:set>
                                    <p:animEffect transition="in" filter="dissolve">
                                      <p:cBhvr>
                                        <p:cTn id="10" dur="2000"/>
                                        <p:tgtEl>
                                          <p:spTgt spid="198772"/>
                                        </p:tgtEl>
                                      </p:cBhvr>
                                    </p:animEffect>
                                  </p:childTnLst>
                                </p:cTn>
                              </p:par>
                            </p:childTnLst>
                          </p:cTn>
                        </p:par>
                        <p:par>
                          <p:cTn id="11" fill="hold" nodeType="afterGroup">
                            <p:stCondLst>
                              <p:cond delay="2000"/>
                            </p:stCondLst>
                            <p:childTnLst>
                              <p:par>
                                <p:cTn id="12" presetID="9" presetClass="entr" presetSubtype="0" fill="hold" nodeType="after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dissolve">
                                      <p:cBhvr>
                                        <p:cTn id="14" dur="2000"/>
                                        <p:tgtEl>
                                          <p:spTgt spid="3"/>
                                        </p:tgtEl>
                                      </p:cBhvr>
                                    </p:animEffect>
                                  </p:childTnLst>
                                </p:cTn>
                              </p:par>
                            </p:childTnLst>
                          </p:cTn>
                        </p:par>
                        <p:par>
                          <p:cTn id="15" fill="hold" nodeType="afterGroup">
                            <p:stCondLst>
                              <p:cond delay="4000"/>
                            </p:stCondLst>
                            <p:childTnLst>
                              <p:par>
                                <p:cTn id="16" presetID="9" presetClass="entr" presetSubtype="0" fill="hold" grpId="0" nodeType="afterEffect">
                                  <p:stCondLst>
                                    <p:cond delay="0"/>
                                  </p:stCondLst>
                                  <p:childTnLst>
                                    <p:set>
                                      <p:cBhvr>
                                        <p:cTn id="17" dur="1" fill="hold">
                                          <p:stCondLst>
                                            <p:cond delay="0"/>
                                          </p:stCondLst>
                                        </p:cTn>
                                        <p:tgtEl>
                                          <p:spTgt spid="4"/>
                                        </p:tgtEl>
                                        <p:attrNameLst>
                                          <p:attrName>style.visibility</p:attrName>
                                        </p:attrNameLst>
                                      </p:cBhvr>
                                      <p:to>
                                        <p:strVal val="visible"/>
                                      </p:to>
                                    </p:set>
                                    <p:animEffect transition="in" filter="dissolve">
                                      <p:cBhvr>
                                        <p:cTn id="18" dur="2000"/>
                                        <p:tgtEl>
                                          <p:spTgt spid="4"/>
                                        </p:tgtEl>
                                      </p:cBhvr>
                                    </p:animEffect>
                                  </p:childTnLst>
                                </p:cTn>
                              </p:par>
                            </p:childTnLst>
                          </p:cTn>
                        </p:par>
                        <p:par>
                          <p:cTn id="19" fill="hold" nodeType="afterGroup">
                            <p:stCondLst>
                              <p:cond delay="6000"/>
                            </p:stCondLst>
                            <p:childTnLst>
                              <p:par>
                                <p:cTn id="20" presetID="9" presetClass="entr" presetSubtype="0" fill="hold" nodeType="after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dissolve">
                                      <p:cBhvr>
                                        <p:cTn id="22" dur="2000"/>
                                        <p:tgtEl>
                                          <p:spTgt spid="8"/>
                                        </p:tgtEl>
                                      </p:cBhvr>
                                    </p:animEffect>
                                  </p:childTnLst>
                                </p:cTn>
                              </p:par>
                            </p:childTnLst>
                          </p:cTn>
                        </p:par>
                        <p:par>
                          <p:cTn id="23" fill="hold" nodeType="afterGroup">
                            <p:stCondLst>
                              <p:cond delay="8000"/>
                            </p:stCondLst>
                            <p:childTnLst>
                              <p:par>
                                <p:cTn id="24" presetID="9" presetClass="entr" presetSubtype="0" fill="hold" nodeType="afterEffect">
                                  <p:stCondLst>
                                    <p:cond delay="0"/>
                                  </p:stCondLst>
                                  <p:childTnLst>
                                    <p:set>
                                      <p:cBhvr>
                                        <p:cTn id="25" dur="1" fill="hold">
                                          <p:stCondLst>
                                            <p:cond delay="0"/>
                                          </p:stCondLst>
                                        </p:cTn>
                                        <p:tgtEl>
                                          <p:spTgt spid="6"/>
                                        </p:tgtEl>
                                        <p:attrNameLst>
                                          <p:attrName>style.visibility</p:attrName>
                                        </p:attrNameLst>
                                      </p:cBhvr>
                                      <p:to>
                                        <p:strVal val="visible"/>
                                      </p:to>
                                    </p:set>
                                    <p:animEffect transition="in" filter="dissolve">
                                      <p:cBhvr>
                                        <p:cTn id="26"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a:extLst>
              <a:ext uri="{FF2B5EF4-FFF2-40B4-BE49-F238E27FC236}">
                <a16:creationId xmlns:a16="http://schemas.microsoft.com/office/drawing/2014/main" id="{59FAA469-AE11-4CA5-A32C-25FBAA38B6A9}"/>
              </a:ext>
            </a:extLst>
          </p:cNvPr>
          <p:cNvSpPr>
            <a:spLocks noChangeArrowheads="1"/>
          </p:cNvSpPr>
          <p:nvPr/>
        </p:nvSpPr>
        <p:spPr bwMode="auto">
          <a:xfrm rot="-5400000">
            <a:off x="5937250" y="285750"/>
            <a:ext cx="444500" cy="19304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17411" name="Line 3">
            <a:extLst>
              <a:ext uri="{FF2B5EF4-FFF2-40B4-BE49-F238E27FC236}">
                <a16:creationId xmlns:a16="http://schemas.microsoft.com/office/drawing/2014/main" id="{74C64289-2756-424B-B9F7-3222295F7B68}"/>
              </a:ext>
            </a:extLst>
          </p:cNvPr>
          <p:cNvSpPr>
            <a:spLocks noChangeShapeType="1"/>
          </p:cNvSpPr>
          <p:nvPr/>
        </p:nvSpPr>
        <p:spPr bwMode="auto">
          <a:xfrm>
            <a:off x="0" y="942975"/>
            <a:ext cx="9144000" cy="0"/>
          </a:xfrm>
          <a:prstGeom prst="line">
            <a:avLst/>
          </a:prstGeom>
          <a:noFill/>
          <a:ln w="76200" cmpd="dbl">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2884" name="Text Box 4">
            <a:extLst>
              <a:ext uri="{FF2B5EF4-FFF2-40B4-BE49-F238E27FC236}">
                <a16:creationId xmlns:a16="http://schemas.microsoft.com/office/drawing/2014/main" id="{7FC41775-BB38-4008-9B9E-F74B7A6F4139}"/>
              </a:ext>
            </a:extLst>
          </p:cNvPr>
          <p:cNvSpPr txBox="1">
            <a:spLocks noChangeArrowheads="1"/>
          </p:cNvSpPr>
          <p:nvPr/>
        </p:nvSpPr>
        <p:spPr bwMode="auto">
          <a:xfrm>
            <a:off x="652463" y="1022350"/>
            <a:ext cx="2479675" cy="1169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defRPr/>
            </a:pPr>
            <a:r>
              <a:rPr lang="en-US" sz="2000" u="sng" dirty="0">
                <a:solidFill>
                  <a:schemeClr val="bg1"/>
                </a:solidFill>
                <a:effectLst>
                  <a:outerShdw blurRad="38100" dist="38100" dir="2700000" algn="tl">
                    <a:srgbClr val="000000"/>
                  </a:outerShdw>
                </a:effectLst>
                <a:latin typeface="Arial" charset="0"/>
              </a:rPr>
              <a:t>Balanced Formation</a:t>
            </a:r>
          </a:p>
          <a:p>
            <a:pPr eaLnBrk="1" hangingPunct="1">
              <a:defRPr/>
            </a:pPr>
            <a:endParaRPr lang="en-US" sz="1000" u="sng" dirty="0">
              <a:solidFill>
                <a:schemeClr val="bg1"/>
              </a:solidFill>
              <a:effectLst>
                <a:outerShdw blurRad="38100" dist="38100" dir="2700000" algn="tl">
                  <a:srgbClr val="000000"/>
                </a:outerShdw>
              </a:effectLst>
              <a:latin typeface="Arial" charset="0"/>
            </a:endParaRPr>
          </a:p>
          <a:p>
            <a:pPr eaLnBrk="1" hangingPunct="1">
              <a:defRPr/>
            </a:pPr>
            <a:endParaRPr lang="en-US" sz="2000" dirty="0">
              <a:solidFill>
                <a:schemeClr val="bg1"/>
              </a:solidFill>
              <a:effectLst>
                <a:outerShdw blurRad="38100" dist="38100" dir="2700000" algn="tl">
                  <a:srgbClr val="000000"/>
                </a:outerShdw>
              </a:effectLst>
              <a:latin typeface="Arial" charset="0"/>
            </a:endParaRPr>
          </a:p>
          <a:p>
            <a:pPr eaLnBrk="1" hangingPunct="1">
              <a:defRPr/>
            </a:pPr>
            <a:endParaRPr lang="en-US" sz="2000" dirty="0">
              <a:solidFill>
                <a:schemeClr val="bg1"/>
              </a:solidFill>
              <a:effectLst>
                <a:outerShdw blurRad="38100" dist="38100" dir="2700000" algn="tl">
                  <a:srgbClr val="000000"/>
                </a:outerShdw>
              </a:effectLst>
              <a:latin typeface="Arial" charset="0"/>
            </a:endParaRPr>
          </a:p>
        </p:txBody>
      </p:sp>
      <p:sp>
        <p:nvSpPr>
          <p:cNvPr id="17413" name="Rectangle 5">
            <a:extLst>
              <a:ext uri="{FF2B5EF4-FFF2-40B4-BE49-F238E27FC236}">
                <a16:creationId xmlns:a16="http://schemas.microsoft.com/office/drawing/2014/main" id="{8054FA59-1514-4FAE-AEDF-939C79236E30}"/>
              </a:ext>
            </a:extLst>
          </p:cNvPr>
          <p:cNvSpPr>
            <a:spLocks noChangeArrowheads="1"/>
          </p:cNvSpPr>
          <p:nvPr/>
        </p:nvSpPr>
        <p:spPr bwMode="auto">
          <a:xfrm>
            <a:off x="758825" y="1933575"/>
            <a:ext cx="7213600" cy="3886200"/>
          </a:xfrm>
          <a:prstGeom prst="rect">
            <a:avLst/>
          </a:prstGeom>
          <a:solidFill>
            <a:srgbClr val="00CC00"/>
          </a:solidFill>
          <a:ln w="28575">
            <a:solidFill>
              <a:srgbClr val="FFFF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en-US" altLang="en-US" sz="1800"/>
          </a:p>
        </p:txBody>
      </p:sp>
      <p:sp>
        <p:nvSpPr>
          <p:cNvPr id="17414" name="Line 6">
            <a:extLst>
              <a:ext uri="{FF2B5EF4-FFF2-40B4-BE49-F238E27FC236}">
                <a16:creationId xmlns:a16="http://schemas.microsoft.com/office/drawing/2014/main" id="{53990E71-B507-49FE-B477-641B78D6CFFC}"/>
              </a:ext>
            </a:extLst>
          </p:cNvPr>
          <p:cNvSpPr>
            <a:spLocks noChangeShapeType="1"/>
          </p:cNvSpPr>
          <p:nvPr/>
        </p:nvSpPr>
        <p:spPr bwMode="auto">
          <a:xfrm>
            <a:off x="2016125" y="1933575"/>
            <a:ext cx="0" cy="3886200"/>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7415" name="Line 7">
            <a:extLst>
              <a:ext uri="{FF2B5EF4-FFF2-40B4-BE49-F238E27FC236}">
                <a16:creationId xmlns:a16="http://schemas.microsoft.com/office/drawing/2014/main" id="{0191F13D-B11B-46DB-9734-B2610D8AE07A}"/>
              </a:ext>
            </a:extLst>
          </p:cNvPr>
          <p:cNvSpPr>
            <a:spLocks noChangeShapeType="1"/>
          </p:cNvSpPr>
          <p:nvPr/>
        </p:nvSpPr>
        <p:spPr bwMode="auto">
          <a:xfrm>
            <a:off x="2778125" y="1933575"/>
            <a:ext cx="0" cy="3886200"/>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7416" name="Line 8">
            <a:extLst>
              <a:ext uri="{FF2B5EF4-FFF2-40B4-BE49-F238E27FC236}">
                <a16:creationId xmlns:a16="http://schemas.microsoft.com/office/drawing/2014/main" id="{97FD880C-E791-4B05-9C5C-EE4B0F0E8511}"/>
              </a:ext>
            </a:extLst>
          </p:cNvPr>
          <p:cNvSpPr>
            <a:spLocks noChangeShapeType="1"/>
          </p:cNvSpPr>
          <p:nvPr/>
        </p:nvSpPr>
        <p:spPr bwMode="auto">
          <a:xfrm>
            <a:off x="3616325" y="1933575"/>
            <a:ext cx="0" cy="3886200"/>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7417" name="Line 9">
            <a:extLst>
              <a:ext uri="{FF2B5EF4-FFF2-40B4-BE49-F238E27FC236}">
                <a16:creationId xmlns:a16="http://schemas.microsoft.com/office/drawing/2014/main" id="{67130D3C-C566-4DCD-9480-43B43312CBFF}"/>
              </a:ext>
            </a:extLst>
          </p:cNvPr>
          <p:cNvSpPr>
            <a:spLocks noChangeShapeType="1"/>
          </p:cNvSpPr>
          <p:nvPr/>
        </p:nvSpPr>
        <p:spPr bwMode="auto">
          <a:xfrm>
            <a:off x="4454525" y="1933575"/>
            <a:ext cx="0" cy="3886200"/>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7418" name="Rectangle 10">
            <a:extLst>
              <a:ext uri="{FF2B5EF4-FFF2-40B4-BE49-F238E27FC236}">
                <a16:creationId xmlns:a16="http://schemas.microsoft.com/office/drawing/2014/main" id="{9E520196-45C8-49BA-844B-C7A2A5A3A16F}"/>
              </a:ext>
            </a:extLst>
          </p:cNvPr>
          <p:cNvSpPr>
            <a:spLocks noChangeAspect="1" noChangeArrowheads="1"/>
          </p:cNvSpPr>
          <p:nvPr/>
        </p:nvSpPr>
        <p:spPr bwMode="auto">
          <a:xfrm>
            <a:off x="1939925" y="1781175"/>
            <a:ext cx="136525" cy="136525"/>
          </a:xfrm>
          <a:prstGeom prst="rect">
            <a:avLst/>
          </a:prstGeom>
          <a:solidFill>
            <a:srgbClr val="FF33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17419" name="Rectangle 11">
            <a:extLst>
              <a:ext uri="{FF2B5EF4-FFF2-40B4-BE49-F238E27FC236}">
                <a16:creationId xmlns:a16="http://schemas.microsoft.com/office/drawing/2014/main" id="{1AD8830E-89C2-4C9C-8E56-A8EB42A84CA9}"/>
              </a:ext>
            </a:extLst>
          </p:cNvPr>
          <p:cNvSpPr>
            <a:spLocks noChangeAspect="1" noChangeArrowheads="1"/>
          </p:cNvSpPr>
          <p:nvPr/>
        </p:nvSpPr>
        <p:spPr bwMode="auto">
          <a:xfrm>
            <a:off x="1939925" y="5819775"/>
            <a:ext cx="136525" cy="136525"/>
          </a:xfrm>
          <a:prstGeom prst="rect">
            <a:avLst/>
          </a:prstGeom>
          <a:solidFill>
            <a:srgbClr val="FF33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17420" name="Rectangle 12">
            <a:extLst>
              <a:ext uri="{FF2B5EF4-FFF2-40B4-BE49-F238E27FC236}">
                <a16:creationId xmlns:a16="http://schemas.microsoft.com/office/drawing/2014/main" id="{17ACBA40-09AF-4D80-9C62-65C631C6D662}"/>
              </a:ext>
            </a:extLst>
          </p:cNvPr>
          <p:cNvSpPr>
            <a:spLocks noChangeAspect="1" noChangeArrowheads="1"/>
          </p:cNvSpPr>
          <p:nvPr/>
        </p:nvSpPr>
        <p:spPr bwMode="auto">
          <a:xfrm>
            <a:off x="720725" y="1781175"/>
            <a:ext cx="136525" cy="136525"/>
          </a:xfrm>
          <a:prstGeom prst="rect">
            <a:avLst/>
          </a:prstGeom>
          <a:solidFill>
            <a:srgbClr val="FF33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17421" name="Rectangle 13">
            <a:extLst>
              <a:ext uri="{FF2B5EF4-FFF2-40B4-BE49-F238E27FC236}">
                <a16:creationId xmlns:a16="http://schemas.microsoft.com/office/drawing/2014/main" id="{DEB0B77B-E41D-460A-B395-42A4C6DC3E16}"/>
              </a:ext>
            </a:extLst>
          </p:cNvPr>
          <p:cNvSpPr>
            <a:spLocks noChangeAspect="1" noChangeArrowheads="1"/>
          </p:cNvSpPr>
          <p:nvPr/>
        </p:nvSpPr>
        <p:spPr bwMode="auto">
          <a:xfrm>
            <a:off x="720725" y="5819775"/>
            <a:ext cx="136525" cy="136525"/>
          </a:xfrm>
          <a:prstGeom prst="rect">
            <a:avLst/>
          </a:prstGeom>
          <a:solidFill>
            <a:srgbClr val="FF33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17422" name="Line 14">
            <a:extLst>
              <a:ext uri="{FF2B5EF4-FFF2-40B4-BE49-F238E27FC236}">
                <a16:creationId xmlns:a16="http://schemas.microsoft.com/office/drawing/2014/main" id="{40E99A24-CB3D-42F6-910F-DEB361963A75}"/>
              </a:ext>
            </a:extLst>
          </p:cNvPr>
          <p:cNvSpPr>
            <a:spLocks noChangeShapeType="1"/>
          </p:cNvSpPr>
          <p:nvPr/>
        </p:nvSpPr>
        <p:spPr bwMode="auto">
          <a:xfrm>
            <a:off x="5292725" y="1958975"/>
            <a:ext cx="0" cy="3886200"/>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7423" name="Line 15">
            <a:extLst>
              <a:ext uri="{FF2B5EF4-FFF2-40B4-BE49-F238E27FC236}">
                <a16:creationId xmlns:a16="http://schemas.microsoft.com/office/drawing/2014/main" id="{E1DE1156-5FA4-4887-99E6-26D8BBD56E8E}"/>
              </a:ext>
            </a:extLst>
          </p:cNvPr>
          <p:cNvSpPr>
            <a:spLocks noChangeShapeType="1"/>
          </p:cNvSpPr>
          <p:nvPr/>
        </p:nvSpPr>
        <p:spPr bwMode="auto">
          <a:xfrm>
            <a:off x="6156325" y="1946275"/>
            <a:ext cx="0" cy="3886200"/>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7424" name="Line 16">
            <a:extLst>
              <a:ext uri="{FF2B5EF4-FFF2-40B4-BE49-F238E27FC236}">
                <a16:creationId xmlns:a16="http://schemas.microsoft.com/office/drawing/2014/main" id="{CF45EFF4-033B-4D11-B57E-A3AA26D45C9F}"/>
              </a:ext>
            </a:extLst>
          </p:cNvPr>
          <p:cNvSpPr>
            <a:spLocks noChangeShapeType="1"/>
          </p:cNvSpPr>
          <p:nvPr/>
        </p:nvSpPr>
        <p:spPr bwMode="auto">
          <a:xfrm>
            <a:off x="7019925" y="1946275"/>
            <a:ext cx="0" cy="3886200"/>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2897" name="Text Box 17">
            <a:extLst>
              <a:ext uri="{FF2B5EF4-FFF2-40B4-BE49-F238E27FC236}">
                <a16:creationId xmlns:a16="http://schemas.microsoft.com/office/drawing/2014/main" id="{E114227C-214C-4832-8CE5-D5B3FCC2B1C8}"/>
              </a:ext>
            </a:extLst>
          </p:cNvPr>
          <p:cNvSpPr txBox="1">
            <a:spLocks noChangeArrowheads="1"/>
          </p:cNvSpPr>
          <p:nvPr/>
        </p:nvSpPr>
        <p:spPr bwMode="auto">
          <a:xfrm>
            <a:off x="5508625" y="1049338"/>
            <a:ext cx="12255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eaLnBrk="1" hangingPunct="1">
              <a:defRPr/>
            </a:pPr>
            <a:r>
              <a:rPr lang="en-US">
                <a:solidFill>
                  <a:schemeClr val="bg1"/>
                </a:solidFill>
                <a:effectLst>
                  <a:outerShdw blurRad="38100" dist="38100" dir="2700000" algn="tl">
                    <a:srgbClr val="000000"/>
                  </a:outerShdw>
                </a:effectLst>
                <a:latin typeface="Arial" charset="0"/>
              </a:rPr>
              <a:t>Press Box</a:t>
            </a:r>
          </a:p>
        </p:txBody>
      </p:sp>
      <p:sp>
        <p:nvSpPr>
          <p:cNvPr id="122898" name="Text Box 18">
            <a:extLst>
              <a:ext uri="{FF2B5EF4-FFF2-40B4-BE49-F238E27FC236}">
                <a16:creationId xmlns:a16="http://schemas.microsoft.com/office/drawing/2014/main" id="{0378213F-897A-44CA-A56A-30AA39DCF0AD}"/>
              </a:ext>
            </a:extLst>
          </p:cNvPr>
          <p:cNvSpPr txBox="1">
            <a:spLocks noChangeArrowheads="1"/>
          </p:cNvSpPr>
          <p:nvPr/>
        </p:nvSpPr>
        <p:spPr bwMode="auto">
          <a:xfrm>
            <a:off x="2390775" y="4954588"/>
            <a:ext cx="6953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1" hangingPunct="1">
              <a:defRPr/>
            </a:pPr>
            <a:r>
              <a:rPr lang="en-US" sz="2400">
                <a:solidFill>
                  <a:schemeClr val="bg1"/>
                </a:solidFill>
                <a:effectLst>
                  <a:outerShdw blurRad="38100" dist="38100" dir="2700000" algn="tl">
                    <a:srgbClr val="000000"/>
                  </a:outerShdw>
                </a:effectLst>
                <a:latin typeface="Arial" charset="0"/>
              </a:rPr>
              <a:t>1 0</a:t>
            </a:r>
          </a:p>
        </p:txBody>
      </p:sp>
      <p:sp>
        <p:nvSpPr>
          <p:cNvPr id="122899" name="Text Box 19">
            <a:extLst>
              <a:ext uri="{FF2B5EF4-FFF2-40B4-BE49-F238E27FC236}">
                <a16:creationId xmlns:a16="http://schemas.microsoft.com/office/drawing/2014/main" id="{AD46BEFE-A545-4800-AECA-EF0811E0C5B5}"/>
              </a:ext>
            </a:extLst>
          </p:cNvPr>
          <p:cNvSpPr txBox="1">
            <a:spLocks noChangeArrowheads="1"/>
          </p:cNvSpPr>
          <p:nvPr/>
        </p:nvSpPr>
        <p:spPr bwMode="auto">
          <a:xfrm>
            <a:off x="3216275" y="4929188"/>
            <a:ext cx="6953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1" hangingPunct="1">
              <a:defRPr/>
            </a:pPr>
            <a:r>
              <a:rPr lang="en-US" sz="2400">
                <a:solidFill>
                  <a:schemeClr val="bg1"/>
                </a:solidFill>
                <a:effectLst>
                  <a:outerShdw blurRad="38100" dist="38100" dir="2700000" algn="tl">
                    <a:srgbClr val="000000"/>
                  </a:outerShdw>
                </a:effectLst>
                <a:latin typeface="Arial" charset="0"/>
              </a:rPr>
              <a:t>2 0</a:t>
            </a:r>
          </a:p>
        </p:txBody>
      </p:sp>
      <p:sp>
        <p:nvSpPr>
          <p:cNvPr id="122900" name="Text Box 20">
            <a:extLst>
              <a:ext uri="{FF2B5EF4-FFF2-40B4-BE49-F238E27FC236}">
                <a16:creationId xmlns:a16="http://schemas.microsoft.com/office/drawing/2014/main" id="{83980AE9-D7AE-4DBB-A726-E2B6B6AAF37F}"/>
              </a:ext>
            </a:extLst>
          </p:cNvPr>
          <p:cNvSpPr txBox="1">
            <a:spLocks noChangeArrowheads="1"/>
          </p:cNvSpPr>
          <p:nvPr/>
        </p:nvSpPr>
        <p:spPr bwMode="auto">
          <a:xfrm>
            <a:off x="4067175" y="4954588"/>
            <a:ext cx="6953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1" hangingPunct="1">
              <a:defRPr/>
            </a:pPr>
            <a:r>
              <a:rPr lang="en-US" sz="2400">
                <a:solidFill>
                  <a:schemeClr val="bg1"/>
                </a:solidFill>
                <a:effectLst>
                  <a:outerShdw blurRad="38100" dist="38100" dir="2700000" algn="tl">
                    <a:srgbClr val="000000"/>
                  </a:outerShdw>
                </a:effectLst>
                <a:latin typeface="Arial" charset="0"/>
              </a:rPr>
              <a:t>3 0</a:t>
            </a:r>
          </a:p>
        </p:txBody>
      </p:sp>
      <p:sp>
        <p:nvSpPr>
          <p:cNvPr id="122901" name="Text Box 21">
            <a:extLst>
              <a:ext uri="{FF2B5EF4-FFF2-40B4-BE49-F238E27FC236}">
                <a16:creationId xmlns:a16="http://schemas.microsoft.com/office/drawing/2014/main" id="{FF29C93E-29B1-449C-89F3-448F18B79775}"/>
              </a:ext>
            </a:extLst>
          </p:cNvPr>
          <p:cNvSpPr txBox="1">
            <a:spLocks noChangeArrowheads="1"/>
          </p:cNvSpPr>
          <p:nvPr/>
        </p:nvSpPr>
        <p:spPr bwMode="auto">
          <a:xfrm>
            <a:off x="4892675" y="4954588"/>
            <a:ext cx="6953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1" hangingPunct="1">
              <a:defRPr/>
            </a:pPr>
            <a:r>
              <a:rPr lang="en-US" sz="2400">
                <a:solidFill>
                  <a:schemeClr val="bg1"/>
                </a:solidFill>
                <a:effectLst>
                  <a:outerShdw blurRad="38100" dist="38100" dir="2700000" algn="tl">
                    <a:srgbClr val="000000"/>
                  </a:outerShdw>
                </a:effectLst>
                <a:latin typeface="Arial" charset="0"/>
              </a:rPr>
              <a:t>4 0</a:t>
            </a:r>
          </a:p>
        </p:txBody>
      </p:sp>
      <p:sp>
        <p:nvSpPr>
          <p:cNvPr id="122902" name="Text Box 22">
            <a:extLst>
              <a:ext uri="{FF2B5EF4-FFF2-40B4-BE49-F238E27FC236}">
                <a16:creationId xmlns:a16="http://schemas.microsoft.com/office/drawing/2014/main" id="{79C8F4DD-260A-4F17-B830-DA2A74FFBA5A}"/>
              </a:ext>
            </a:extLst>
          </p:cNvPr>
          <p:cNvSpPr txBox="1">
            <a:spLocks noChangeArrowheads="1"/>
          </p:cNvSpPr>
          <p:nvPr/>
        </p:nvSpPr>
        <p:spPr bwMode="auto">
          <a:xfrm>
            <a:off x="5765800" y="4957763"/>
            <a:ext cx="6953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1" hangingPunct="1">
              <a:defRPr/>
            </a:pPr>
            <a:r>
              <a:rPr lang="en-US" sz="2400">
                <a:solidFill>
                  <a:schemeClr val="bg1"/>
                </a:solidFill>
                <a:effectLst>
                  <a:outerShdw blurRad="38100" dist="38100" dir="2700000" algn="tl">
                    <a:srgbClr val="000000"/>
                  </a:outerShdw>
                </a:effectLst>
                <a:latin typeface="Arial" charset="0"/>
              </a:rPr>
              <a:t>5 0</a:t>
            </a:r>
          </a:p>
        </p:txBody>
      </p:sp>
      <p:sp>
        <p:nvSpPr>
          <p:cNvPr id="122903" name="Text Box 23">
            <a:extLst>
              <a:ext uri="{FF2B5EF4-FFF2-40B4-BE49-F238E27FC236}">
                <a16:creationId xmlns:a16="http://schemas.microsoft.com/office/drawing/2014/main" id="{DEA31728-B8CE-4153-84BC-760CD9440E11}"/>
              </a:ext>
            </a:extLst>
          </p:cNvPr>
          <p:cNvSpPr txBox="1">
            <a:spLocks noChangeArrowheads="1"/>
          </p:cNvSpPr>
          <p:nvPr/>
        </p:nvSpPr>
        <p:spPr bwMode="auto">
          <a:xfrm>
            <a:off x="6635750" y="4941888"/>
            <a:ext cx="6953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1" hangingPunct="1">
              <a:defRPr/>
            </a:pPr>
            <a:r>
              <a:rPr lang="en-US" sz="2400">
                <a:solidFill>
                  <a:schemeClr val="bg1"/>
                </a:solidFill>
                <a:effectLst>
                  <a:outerShdw blurRad="38100" dist="38100" dir="2700000" algn="tl">
                    <a:srgbClr val="000000"/>
                  </a:outerShdw>
                </a:effectLst>
                <a:latin typeface="Arial" charset="0"/>
              </a:rPr>
              <a:t>4 0</a:t>
            </a:r>
          </a:p>
        </p:txBody>
      </p:sp>
      <p:sp>
        <p:nvSpPr>
          <p:cNvPr id="17432" name="Line 24">
            <a:extLst>
              <a:ext uri="{FF2B5EF4-FFF2-40B4-BE49-F238E27FC236}">
                <a16:creationId xmlns:a16="http://schemas.microsoft.com/office/drawing/2014/main" id="{ED909956-8335-44B0-8EFF-49220B8FC708}"/>
              </a:ext>
            </a:extLst>
          </p:cNvPr>
          <p:cNvSpPr>
            <a:spLocks noChangeShapeType="1"/>
          </p:cNvSpPr>
          <p:nvPr/>
        </p:nvSpPr>
        <p:spPr bwMode="auto">
          <a:xfrm>
            <a:off x="4051300" y="5816600"/>
            <a:ext cx="12700" cy="54610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7433" name="Rectangle 25">
            <a:extLst>
              <a:ext uri="{FF2B5EF4-FFF2-40B4-BE49-F238E27FC236}">
                <a16:creationId xmlns:a16="http://schemas.microsoft.com/office/drawing/2014/main" id="{80E53886-1BEE-45B6-B975-E43FBAECB8E4}"/>
              </a:ext>
            </a:extLst>
          </p:cNvPr>
          <p:cNvSpPr>
            <a:spLocks noChangeArrowheads="1"/>
          </p:cNvSpPr>
          <p:nvPr/>
        </p:nvSpPr>
        <p:spPr bwMode="auto">
          <a:xfrm>
            <a:off x="4064000" y="5829300"/>
            <a:ext cx="3911600" cy="533400"/>
          </a:xfrm>
          <a:prstGeom prst="rect">
            <a:avLst/>
          </a:prstGeom>
          <a:solidFill>
            <a:schemeClr val="bg1">
              <a:alpha val="50195"/>
            </a:schemeClr>
          </a:solidFill>
          <a:ln w="3175" cap="rnd">
            <a:solidFill>
              <a:schemeClr val="bg1"/>
            </a:solidFill>
            <a:prstDash val="sysDot"/>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en-US" altLang="en-US" sz="1800">
              <a:solidFill>
                <a:srgbClr val="990099"/>
              </a:solidFill>
            </a:endParaRPr>
          </a:p>
        </p:txBody>
      </p:sp>
      <p:sp>
        <p:nvSpPr>
          <p:cNvPr id="17434" name="Line 26">
            <a:extLst>
              <a:ext uri="{FF2B5EF4-FFF2-40B4-BE49-F238E27FC236}">
                <a16:creationId xmlns:a16="http://schemas.microsoft.com/office/drawing/2014/main" id="{EF083623-B672-45C3-9352-0BECF5E6665A}"/>
              </a:ext>
            </a:extLst>
          </p:cNvPr>
          <p:cNvSpPr>
            <a:spLocks noChangeShapeType="1"/>
          </p:cNvSpPr>
          <p:nvPr/>
        </p:nvSpPr>
        <p:spPr bwMode="auto">
          <a:xfrm>
            <a:off x="2692400" y="3238500"/>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7435" name="Line 27">
            <a:extLst>
              <a:ext uri="{FF2B5EF4-FFF2-40B4-BE49-F238E27FC236}">
                <a16:creationId xmlns:a16="http://schemas.microsoft.com/office/drawing/2014/main" id="{9BCDDF0A-0809-4619-B6E6-087A8A2E944C}"/>
              </a:ext>
            </a:extLst>
          </p:cNvPr>
          <p:cNvSpPr>
            <a:spLocks noChangeShapeType="1"/>
          </p:cNvSpPr>
          <p:nvPr/>
        </p:nvSpPr>
        <p:spPr bwMode="auto">
          <a:xfrm>
            <a:off x="2692400" y="4533900"/>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7436" name="Line 28">
            <a:extLst>
              <a:ext uri="{FF2B5EF4-FFF2-40B4-BE49-F238E27FC236}">
                <a16:creationId xmlns:a16="http://schemas.microsoft.com/office/drawing/2014/main" id="{DD4283CE-4C85-4E52-AD87-E6831784B426}"/>
              </a:ext>
            </a:extLst>
          </p:cNvPr>
          <p:cNvSpPr>
            <a:spLocks noChangeShapeType="1"/>
          </p:cNvSpPr>
          <p:nvPr/>
        </p:nvSpPr>
        <p:spPr bwMode="auto">
          <a:xfrm>
            <a:off x="3543300" y="3225800"/>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7437" name="Line 29">
            <a:extLst>
              <a:ext uri="{FF2B5EF4-FFF2-40B4-BE49-F238E27FC236}">
                <a16:creationId xmlns:a16="http://schemas.microsoft.com/office/drawing/2014/main" id="{471F3154-04E4-41F1-82F1-B1EDE4F6C304}"/>
              </a:ext>
            </a:extLst>
          </p:cNvPr>
          <p:cNvSpPr>
            <a:spLocks noChangeShapeType="1"/>
          </p:cNvSpPr>
          <p:nvPr/>
        </p:nvSpPr>
        <p:spPr bwMode="auto">
          <a:xfrm>
            <a:off x="3543300" y="4521200"/>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7438" name="Line 30">
            <a:extLst>
              <a:ext uri="{FF2B5EF4-FFF2-40B4-BE49-F238E27FC236}">
                <a16:creationId xmlns:a16="http://schemas.microsoft.com/office/drawing/2014/main" id="{5EA368D6-F796-4728-AE59-0FD6C29F2C41}"/>
              </a:ext>
            </a:extLst>
          </p:cNvPr>
          <p:cNvSpPr>
            <a:spLocks noChangeShapeType="1"/>
          </p:cNvSpPr>
          <p:nvPr/>
        </p:nvSpPr>
        <p:spPr bwMode="auto">
          <a:xfrm>
            <a:off x="4381500" y="3238500"/>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7439" name="Line 31">
            <a:extLst>
              <a:ext uri="{FF2B5EF4-FFF2-40B4-BE49-F238E27FC236}">
                <a16:creationId xmlns:a16="http://schemas.microsoft.com/office/drawing/2014/main" id="{30E0C16B-2E63-4A4B-98E7-ED1AE9EA10E3}"/>
              </a:ext>
            </a:extLst>
          </p:cNvPr>
          <p:cNvSpPr>
            <a:spLocks noChangeShapeType="1"/>
          </p:cNvSpPr>
          <p:nvPr/>
        </p:nvSpPr>
        <p:spPr bwMode="auto">
          <a:xfrm>
            <a:off x="4381500" y="4533900"/>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7440" name="Line 32">
            <a:extLst>
              <a:ext uri="{FF2B5EF4-FFF2-40B4-BE49-F238E27FC236}">
                <a16:creationId xmlns:a16="http://schemas.microsoft.com/office/drawing/2014/main" id="{D0673464-B2A0-4D94-BB58-C27E9CF802DF}"/>
              </a:ext>
            </a:extLst>
          </p:cNvPr>
          <p:cNvSpPr>
            <a:spLocks noChangeShapeType="1"/>
          </p:cNvSpPr>
          <p:nvPr/>
        </p:nvSpPr>
        <p:spPr bwMode="auto">
          <a:xfrm>
            <a:off x="5219700" y="3238500"/>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7441" name="Line 33">
            <a:extLst>
              <a:ext uri="{FF2B5EF4-FFF2-40B4-BE49-F238E27FC236}">
                <a16:creationId xmlns:a16="http://schemas.microsoft.com/office/drawing/2014/main" id="{7E1316DE-B0C3-496D-B99C-AF8B9A6394E0}"/>
              </a:ext>
            </a:extLst>
          </p:cNvPr>
          <p:cNvSpPr>
            <a:spLocks noChangeShapeType="1"/>
          </p:cNvSpPr>
          <p:nvPr/>
        </p:nvSpPr>
        <p:spPr bwMode="auto">
          <a:xfrm>
            <a:off x="5219700" y="4533900"/>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7442" name="Line 34">
            <a:extLst>
              <a:ext uri="{FF2B5EF4-FFF2-40B4-BE49-F238E27FC236}">
                <a16:creationId xmlns:a16="http://schemas.microsoft.com/office/drawing/2014/main" id="{B639BE2C-2C00-4D94-A6C0-1DC7389FECCB}"/>
              </a:ext>
            </a:extLst>
          </p:cNvPr>
          <p:cNvSpPr>
            <a:spLocks noChangeShapeType="1"/>
          </p:cNvSpPr>
          <p:nvPr/>
        </p:nvSpPr>
        <p:spPr bwMode="auto">
          <a:xfrm>
            <a:off x="6070600" y="3238500"/>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7443" name="Line 35">
            <a:extLst>
              <a:ext uri="{FF2B5EF4-FFF2-40B4-BE49-F238E27FC236}">
                <a16:creationId xmlns:a16="http://schemas.microsoft.com/office/drawing/2014/main" id="{80A6442B-7387-4E45-9585-CC1451404736}"/>
              </a:ext>
            </a:extLst>
          </p:cNvPr>
          <p:cNvSpPr>
            <a:spLocks noChangeShapeType="1"/>
          </p:cNvSpPr>
          <p:nvPr/>
        </p:nvSpPr>
        <p:spPr bwMode="auto">
          <a:xfrm>
            <a:off x="6070600" y="4533900"/>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7444" name="Line 36">
            <a:extLst>
              <a:ext uri="{FF2B5EF4-FFF2-40B4-BE49-F238E27FC236}">
                <a16:creationId xmlns:a16="http://schemas.microsoft.com/office/drawing/2014/main" id="{57048FD2-6B25-4EDD-8D71-2035C2EEC2F4}"/>
              </a:ext>
            </a:extLst>
          </p:cNvPr>
          <p:cNvSpPr>
            <a:spLocks noChangeShapeType="1"/>
          </p:cNvSpPr>
          <p:nvPr/>
        </p:nvSpPr>
        <p:spPr bwMode="auto">
          <a:xfrm>
            <a:off x="6946900" y="3251200"/>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7445" name="Line 37">
            <a:extLst>
              <a:ext uri="{FF2B5EF4-FFF2-40B4-BE49-F238E27FC236}">
                <a16:creationId xmlns:a16="http://schemas.microsoft.com/office/drawing/2014/main" id="{2C5012BA-F92A-4CFF-A2DC-F02F60B59E93}"/>
              </a:ext>
            </a:extLst>
          </p:cNvPr>
          <p:cNvSpPr>
            <a:spLocks noChangeShapeType="1"/>
          </p:cNvSpPr>
          <p:nvPr/>
        </p:nvSpPr>
        <p:spPr bwMode="auto">
          <a:xfrm>
            <a:off x="6946900" y="4546600"/>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2918" name="Text Box 38">
            <a:extLst>
              <a:ext uri="{FF2B5EF4-FFF2-40B4-BE49-F238E27FC236}">
                <a16:creationId xmlns:a16="http://schemas.microsoft.com/office/drawing/2014/main" id="{1DF3EF10-CAAE-451C-AC0F-CCCD7198BCAE}"/>
              </a:ext>
            </a:extLst>
          </p:cNvPr>
          <p:cNvSpPr txBox="1">
            <a:spLocks noChangeArrowheads="1"/>
          </p:cNvSpPr>
          <p:nvPr/>
        </p:nvSpPr>
        <p:spPr bwMode="auto">
          <a:xfrm>
            <a:off x="2339975" y="5002213"/>
            <a:ext cx="3175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eaLnBrk="1" hangingPunct="1">
              <a:defRPr/>
            </a:pPr>
            <a:r>
              <a:rPr lang="en-US">
                <a:solidFill>
                  <a:schemeClr val="bg1"/>
                </a:solidFill>
                <a:effectLst>
                  <a:outerShdw blurRad="38100" dist="38100" dir="2700000" algn="tl">
                    <a:srgbClr val="000000"/>
                  </a:outerShdw>
                </a:effectLst>
                <a:latin typeface="Arial" charset="0"/>
              </a:rPr>
              <a:t>&lt;</a:t>
            </a:r>
          </a:p>
        </p:txBody>
      </p:sp>
      <p:sp>
        <p:nvSpPr>
          <p:cNvPr id="122919" name="Text Box 39">
            <a:extLst>
              <a:ext uri="{FF2B5EF4-FFF2-40B4-BE49-F238E27FC236}">
                <a16:creationId xmlns:a16="http://schemas.microsoft.com/office/drawing/2014/main" id="{81A8CA18-3787-4564-8297-D2313A1801A0}"/>
              </a:ext>
            </a:extLst>
          </p:cNvPr>
          <p:cNvSpPr txBox="1">
            <a:spLocks noChangeArrowheads="1"/>
          </p:cNvSpPr>
          <p:nvPr/>
        </p:nvSpPr>
        <p:spPr bwMode="auto">
          <a:xfrm>
            <a:off x="3127375" y="5002213"/>
            <a:ext cx="3175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eaLnBrk="1" hangingPunct="1">
              <a:defRPr/>
            </a:pPr>
            <a:r>
              <a:rPr lang="en-US">
                <a:solidFill>
                  <a:schemeClr val="bg1"/>
                </a:solidFill>
                <a:effectLst>
                  <a:outerShdw blurRad="38100" dist="38100" dir="2700000" algn="tl">
                    <a:srgbClr val="000000"/>
                  </a:outerShdw>
                </a:effectLst>
                <a:latin typeface="Arial" charset="0"/>
              </a:rPr>
              <a:t>&lt;</a:t>
            </a:r>
          </a:p>
        </p:txBody>
      </p:sp>
      <p:sp>
        <p:nvSpPr>
          <p:cNvPr id="122920" name="Text Box 40">
            <a:extLst>
              <a:ext uri="{FF2B5EF4-FFF2-40B4-BE49-F238E27FC236}">
                <a16:creationId xmlns:a16="http://schemas.microsoft.com/office/drawing/2014/main" id="{79CB199F-25EA-4C21-8D5F-C9FDA1212543}"/>
              </a:ext>
            </a:extLst>
          </p:cNvPr>
          <p:cNvSpPr txBox="1">
            <a:spLocks noChangeArrowheads="1"/>
          </p:cNvSpPr>
          <p:nvPr/>
        </p:nvSpPr>
        <p:spPr bwMode="auto">
          <a:xfrm>
            <a:off x="3978275" y="5002213"/>
            <a:ext cx="3175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eaLnBrk="1" hangingPunct="1">
              <a:defRPr/>
            </a:pPr>
            <a:r>
              <a:rPr lang="en-US">
                <a:solidFill>
                  <a:schemeClr val="bg1"/>
                </a:solidFill>
                <a:effectLst>
                  <a:outerShdw blurRad="38100" dist="38100" dir="2700000" algn="tl">
                    <a:srgbClr val="000000"/>
                  </a:outerShdw>
                </a:effectLst>
                <a:latin typeface="Arial" charset="0"/>
              </a:rPr>
              <a:t>&lt;</a:t>
            </a:r>
          </a:p>
        </p:txBody>
      </p:sp>
      <p:sp>
        <p:nvSpPr>
          <p:cNvPr id="122921" name="Text Box 41">
            <a:extLst>
              <a:ext uri="{FF2B5EF4-FFF2-40B4-BE49-F238E27FC236}">
                <a16:creationId xmlns:a16="http://schemas.microsoft.com/office/drawing/2014/main" id="{7FE8366F-F89A-48DC-8BAD-D2601D712AE6}"/>
              </a:ext>
            </a:extLst>
          </p:cNvPr>
          <p:cNvSpPr txBox="1">
            <a:spLocks noChangeArrowheads="1"/>
          </p:cNvSpPr>
          <p:nvPr/>
        </p:nvSpPr>
        <p:spPr bwMode="auto">
          <a:xfrm>
            <a:off x="4803775" y="4989513"/>
            <a:ext cx="3175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eaLnBrk="1" hangingPunct="1">
              <a:defRPr/>
            </a:pPr>
            <a:r>
              <a:rPr lang="en-US">
                <a:solidFill>
                  <a:schemeClr val="bg1"/>
                </a:solidFill>
                <a:effectLst>
                  <a:outerShdw blurRad="38100" dist="38100" dir="2700000" algn="tl">
                    <a:srgbClr val="000000"/>
                  </a:outerShdw>
                </a:effectLst>
                <a:latin typeface="Arial" charset="0"/>
              </a:rPr>
              <a:t>&lt;</a:t>
            </a:r>
          </a:p>
        </p:txBody>
      </p:sp>
      <p:sp>
        <p:nvSpPr>
          <p:cNvPr id="122922" name="Text Box 42">
            <a:extLst>
              <a:ext uri="{FF2B5EF4-FFF2-40B4-BE49-F238E27FC236}">
                <a16:creationId xmlns:a16="http://schemas.microsoft.com/office/drawing/2014/main" id="{CB5F82A4-0CBE-4FEA-A178-1862DA3D710E}"/>
              </a:ext>
            </a:extLst>
          </p:cNvPr>
          <p:cNvSpPr txBox="1">
            <a:spLocks noChangeArrowheads="1"/>
          </p:cNvSpPr>
          <p:nvPr/>
        </p:nvSpPr>
        <p:spPr bwMode="auto">
          <a:xfrm flipV="1">
            <a:off x="7204075" y="4989513"/>
            <a:ext cx="3175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eaLnBrk="1" hangingPunct="1">
              <a:defRPr/>
            </a:pPr>
            <a:r>
              <a:rPr lang="en-US">
                <a:solidFill>
                  <a:schemeClr val="bg1"/>
                </a:solidFill>
                <a:effectLst>
                  <a:outerShdw blurRad="38100" dist="38100" dir="2700000" algn="tl">
                    <a:srgbClr val="000000"/>
                  </a:outerShdw>
                </a:effectLst>
                <a:latin typeface="Arial" charset="0"/>
              </a:rPr>
              <a:t>&lt;</a:t>
            </a:r>
          </a:p>
        </p:txBody>
      </p:sp>
      <p:grpSp>
        <p:nvGrpSpPr>
          <p:cNvPr id="17451" name="Group 43">
            <a:extLst>
              <a:ext uri="{FF2B5EF4-FFF2-40B4-BE49-F238E27FC236}">
                <a16:creationId xmlns:a16="http://schemas.microsoft.com/office/drawing/2014/main" id="{76D65C56-F2B8-4B7A-B952-B086BEF83492}"/>
              </a:ext>
            </a:extLst>
          </p:cNvPr>
          <p:cNvGrpSpPr>
            <a:grpSpLocks/>
          </p:cNvGrpSpPr>
          <p:nvPr/>
        </p:nvGrpSpPr>
        <p:grpSpPr bwMode="auto">
          <a:xfrm>
            <a:off x="5210175" y="5948363"/>
            <a:ext cx="204788" cy="730250"/>
            <a:chOff x="3204" y="3720"/>
            <a:chExt cx="113" cy="420"/>
          </a:xfrm>
        </p:grpSpPr>
        <p:grpSp>
          <p:nvGrpSpPr>
            <p:cNvPr id="17512" name="Group 44">
              <a:extLst>
                <a:ext uri="{FF2B5EF4-FFF2-40B4-BE49-F238E27FC236}">
                  <a16:creationId xmlns:a16="http://schemas.microsoft.com/office/drawing/2014/main" id="{ED75E3B7-BFF1-46D4-BE53-2FCA0474067D}"/>
                </a:ext>
              </a:extLst>
            </p:cNvPr>
            <p:cNvGrpSpPr>
              <a:grpSpLocks/>
            </p:cNvGrpSpPr>
            <p:nvPr/>
          </p:nvGrpSpPr>
          <p:grpSpPr bwMode="auto">
            <a:xfrm>
              <a:off x="3204" y="3720"/>
              <a:ext cx="113" cy="420"/>
              <a:chOff x="3204" y="3708"/>
              <a:chExt cx="113" cy="420"/>
            </a:xfrm>
          </p:grpSpPr>
          <p:sp>
            <p:nvSpPr>
              <p:cNvPr id="17517" name="AutoShape 45">
                <a:extLst>
                  <a:ext uri="{FF2B5EF4-FFF2-40B4-BE49-F238E27FC236}">
                    <a16:creationId xmlns:a16="http://schemas.microsoft.com/office/drawing/2014/main" id="{89E642F6-4A50-4D65-98BC-3CD998D652E8}"/>
                  </a:ext>
                </a:extLst>
              </p:cNvPr>
              <p:cNvSpPr>
                <a:spLocks noChangeAspect="1" noChangeArrowheads="1"/>
              </p:cNvSpPr>
              <p:nvPr/>
            </p:nvSpPr>
            <p:spPr bwMode="auto">
              <a:xfrm>
                <a:off x="3204" y="3708"/>
                <a:ext cx="113" cy="307"/>
              </a:xfrm>
              <a:prstGeom prst="triangle">
                <a:avLst>
                  <a:gd name="adj" fmla="val 50000"/>
                </a:avLst>
              </a:prstGeom>
              <a:solidFill>
                <a:srgbClr val="FF66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17518" name="Oval 46">
                <a:extLst>
                  <a:ext uri="{FF2B5EF4-FFF2-40B4-BE49-F238E27FC236}">
                    <a16:creationId xmlns:a16="http://schemas.microsoft.com/office/drawing/2014/main" id="{9C08CC53-F328-4536-81D8-93F395276D53}"/>
                  </a:ext>
                </a:extLst>
              </p:cNvPr>
              <p:cNvSpPr>
                <a:spLocks noChangeArrowheads="1"/>
              </p:cNvSpPr>
              <p:nvPr/>
            </p:nvSpPr>
            <p:spPr bwMode="auto">
              <a:xfrm>
                <a:off x="3210" y="4032"/>
                <a:ext cx="102" cy="96"/>
              </a:xfrm>
              <a:prstGeom prst="ellipse">
                <a:avLst/>
              </a:prstGeom>
              <a:solidFill>
                <a:srgbClr val="FF66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grpSp>
        <p:sp>
          <p:nvSpPr>
            <p:cNvPr id="17513" name="Line 47">
              <a:extLst>
                <a:ext uri="{FF2B5EF4-FFF2-40B4-BE49-F238E27FC236}">
                  <a16:creationId xmlns:a16="http://schemas.microsoft.com/office/drawing/2014/main" id="{41BA691D-4B1A-4A33-9A42-E117B1D5753E}"/>
                </a:ext>
              </a:extLst>
            </p:cNvPr>
            <p:cNvSpPr>
              <a:spLocks noChangeShapeType="1"/>
            </p:cNvSpPr>
            <p:nvPr/>
          </p:nvSpPr>
          <p:spPr bwMode="auto">
            <a:xfrm>
              <a:off x="3225" y="3921"/>
              <a:ext cx="7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7514" name="Line 48">
              <a:extLst>
                <a:ext uri="{FF2B5EF4-FFF2-40B4-BE49-F238E27FC236}">
                  <a16:creationId xmlns:a16="http://schemas.microsoft.com/office/drawing/2014/main" id="{6BB5FD91-882D-4F99-BE41-E196528C330B}"/>
                </a:ext>
              </a:extLst>
            </p:cNvPr>
            <p:cNvSpPr>
              <a:spLocks noChangeShapeType="1"/>
            </p:cNvSpPr>
            <p:nvPr/>
          </p:nvSpPr>
          <p:spPr bwMode="auto">
            <a:xfrm>
              <a:off x="3216" y="3981"/>
              <a:ext cx="9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7515" name="Line 49">
              <a:extLst>
                <a:ext uri="{FF2B5EF4-FFF2-40B4-BE49-F238E27FC236}">
                  <a16:creationId xmlns:a16="http://schemas.microsoft.com/office/drawing/2014/main" id="{651B7C89-D369-4EB5-8ECE-B8A7A375DCF3}"/>
                </a:ext>
              </a:extLst>
            </p:cNvPr>
            <p:cNvSpPr>
              <a:spLocks noChangeShapeType="1"/>
            </p:cNvSpPr>
            <p:nvPr/>
          </p:nvSpPr>
          <p:spPr bwMode="auto">
            <a:xfrm>
              <a:off x="3240" y="3861"/>
              <a:ext cx="4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7516" name="Oval 50">
              <a:extLst>
                <a:ext uri="{FF2B5EF4-FFF2-40B4-BE49-F238E27FC236}">
                  <a16:creationId xmlns:a16="http://schemas.microsoft.com/office/drawing/2014/main" id="{CF736732-3D01-4A7E-9C69-83AA68C69713}"/>
                </a:ext>
              </a:extLst>
            </p:cNvPr>
            <p:cNvSpPr>
              <a:spLocks noChangeArrowheads="1"/>
            </p:cNvSpPr>
            <p:nvPr/>
          </p:nvSpPr>
          <p:spPr bwMode="auto">
            <a:xfrm>
              <a:off x="3234" y="4063"/>
              <a:ext cx="56" cy="5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grpSp>
      <p:grpSp>
        <p:nvGrpSpPr>
          <p:cNvPr id="17452" name="Group 51">
            <a:extLst>
              <a:ext uri="{FF2B5EF4-FFF2-40B4-BE49-F238E27FC236}">
                <a16:creationId xmlns:a16="http://schemas.microsoft.com/office/drawing/2014/main" id="{A9A0412D-E0A2-4D6C-B39D-FAD8BB0150BA}"/>
              </a:ext>
            </a:extLst>
          </p:cNvPr>
          <p:cNvGrpSpPr>
            <a:grpSpLocks/>
          </p:cNvGrpSpPr>
          <p:nvPr/>
        </p:nvGrpSpPr>
        <p:grpSpPr bwMode="auto">
          <a:xfrm>
            <a:off x="5168900" y="5891213"/>
            <a:ext cx="268288" cy="571500"/>
            <a:chOff x="3248" y="3589"/>
            <a:chExt cx="169" cy="360"/>
          </a:xfrm>
        </p:grpSpPr>
        <p:sp>
          <p:nvSpPr>
            <p:cNvPr id="17509" name="Rectangle 52">
              <a:extLst>
                <a:ext uri="{FF2B5EF4-FFF2-40B4-BE49-F238E27FC236}">
                  <a16:creationId xmlns:a16="http://schemas.microsoft.com/office/drawing/2014/main" id="{244389F7-9720-4930-9E1C-CCB4400641E1}"/>
                </a:ext>
              </a:extLst>
            </p:cNvPr>
            <p:cNvSpPr>
              <a:spLocks noChangeArrowheads="1"/>
            </p:cNvSpPr>
            <p:nvPr/>
          </p:nvSpPr>
          <p:spPr bwMode="auto">
            <a:xfrm>
              <a:off x="3285" y="3796"/>
              <a:ext cx="99" cy="123"/>
            </a:xfrm>
            <a:prstGeom prst="rect">
              <a:avLst/>
            </a:prstGeom>
            <a:solidFill>
              <a:srgbClr val="C0C0C0"/>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17510" name="Text Box 53">
              <a:extLst>
                <a:ext uri="{FF2B5EF4-FFF2-40B4-BE49-F238E27FC236}">
                  <a16:creationId xmlns:a16="http://schemas.microsoft.com/office/drawing/2014/main" id="{40B91A6C-C9E6-4C29-8D6D-D6D6093BD859}"/>
                </a:ext>
              </a:extLst>
            </p:cNvPr>
            <p:cNvSpPr txBox="1">
              <a:spLocks noChangeArrowheads="1"/>
            </p:cNvSpPr>
            <p:nvPr/>
          </p:nvSpPr>
          <p:spPr bwMode="auto">
            <a:xfrm flipV="1">
              <a:off x="3248" y="3776"/>
              <a:ext cx="169"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200" b="1"/>
                <a:t>1</a:t>
              </a:r>
            </a:p>
          </p:txBody>
        </p:sp>
        <p:sp>
          <p:nvSpPr>
            <p:cNvPr id="17511" name="Line 54">
              <a:extLst>
                <a:ext uri="{FF2B5EF4-FFF2-40B4-BE49-F238E27FC236}">
                  <a16:creationId xmlns:a16="http://schemas.microsoft.com/office/drawing/2014/main" id="{AC1ACB71-B4E1-4A90-8447-714D2BD59467}"/>
                </a:ext>
              </a:extLst>
            </p:cNvPr>
            <p:cNvSpPr>
              <a:spLocks noChangeShapeType="1"/>
            </p:cNvSpPr>
            <p:nvPr/>
          </p:nvSpPr>
          <p:spPr bwMode="auto">
            <a:xfrm>
              <a:off x="3336" y="3589"/>
              <a:ext cx="0" cy="203"/>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17453" name="Group 55">
            <a:extLst>
              <a:ext uri="{FF2B5EF4-FFF2-40B4-BE49-F238E27FC236}">
                <a16:creationId xmlns:a16="http://schemas.microsoft.com/office/drawing/2014/main" id="{C988EC64-A368-42E1-A7C2-1CB1873299E7}"/>
              </a:ext>
            </a:extLst>
          </p:cNvPr>
          <p:cNvGrpSpPr>
            <a:grpSpLocks/>
          </p:cNvGrpSpPr>
          <p:nvPr/>
        </p:nvGrpSpPr>
        <p:grpSpPr bwMode="auto">
          <a:xfrm>
            <a:off x="4357688" y="5940425"/>
            <a:ext cx="192087" cy="730250"/>
            <a:chOff x="3204" y="3720"/>
            <a:chExt cx="113" cy="420"/>
          </a:xfrm>
        </p:grpSpPr>
        <p:grpSp>
          <p:nvGrpSpPr>
            <p:cNvPr id="17502" name="Group 56">
              <a:extLst>
                <a:ext uri="{FF2B5EF4-FFF2-40B4-BE49-F238E27FC236}">
                  <a16:creationId xmlns:a16="http://schemas.microsoft.com/office/drawing/2014/main" id="{45F4F13C-7A9C-40A4-9B28-7CF89A3BC3FF}"/>
                </a:ext>
              </a:extLst>
            </p:cNvPr>
            <p:cNvGrpSpPr>
              <a:grpSpLocks/>
            </p:cNvGrpSpPr>
            <p:nvPr/>
          </p:nvGrpSpPr>
          <p:grpSpPr bwMode="auto">
            <a:xfrm>
              <a:off x="3204" y="3720"/>
              <a:ext cx="113" cy="420"/>
              <a:chOff x="3204" y="3708"/>
              <a:chExt cx="113" cy="420"/>
            </a:xfrm>
          </p:grpSpPr>
          <p:sp>
            <p:nvSpPr>
              <p:cNvPr id="17507" name="AutoShape 57">
                <a:extLst>
                  <a:ext uri="{FF2B5EF4-FFF2-40B4-BE49-F238E27FC236}">
                    <a16:creationId xmlns:a16="http://schemas.microsoft.com/office/drawing/2014/main" id="{3B31B6A5-AA10-4714-B091-DC8A4B7A245A}"/>
                  </a:ext>
                </a:extLst>
              </p:cNvPr>
              <p:cNvSpPr>
                <a:spLocks noChangeAspect="1" noChangeArrowheads="1"/>
              </p:cNvSpPr>
              <p:nvPr/>
            </p:nvSpPr>
            <p:spPr bwMode="auto">
              <a:xfrm>
                <a:off x="3204" y="3708"/>
                <a:ext cx="113" cy="307"/>
              </a:xfrm>
              <a:prstGeom prst="triangle">
                <a:avLst>
                  <a:gd name="adj" fmla="val 50000"/>
                </a:avLst>
              </a:prstGeom>
              <a:solidFill>
                <a:srgbClr val="FF66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17508" name="Oval 58">
                <a:extLst>
                  <a:ext uri="{FF2B5EF4-FFF2-40B4-BE49-F238E27FC236}">
                    <a16:creationId xmlns:a16="http://schemas.microsoft.com/office/drawing/2014/main" id="{178D0B8D-0878-4E56-974A-6913CCB734EB}"/>
                  </a:ext>
                </a:extLst>
              </p:cNvPr>
              <p:cNvSpPr>
                <a:spLocks noChangeArrowheads="1"/>
              </p:cNvSpPr>
              <p:nvPr/>
            </p:nvSpPr>
            <p:spPr bwMode="auto">
              <a:xfrm>
                <a:off x="3210" y="4032"/>
                <a:ext cx="102" cy="96"/>
              </a:xfrm>
              <a:prstGeom prst="ellipse">
                <a:avLst/>
              </a:prstGeom>
              <a:solidFill>
                <a:srgbClr val="FF66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grpSp>
        <p:sp>
          <p:nvSpPr>
            <p:cNvPr id="17503" name="Line 59">
              <a:extLst>
                <a:ext uri="{FF2B5EF4-FFF2-40B4-BE49-F238E27FC236}">
                  <a16:creationId xmlns:a16="http://schemas.microsoft.com/office/drawing/2014/main" id="{0479E413-F1F1-4B5E-ABF8-3FEE15D1E3E0}"/>
                </a:ext>
              </a:extLst>
            </p:cNvPr>
            <p:cNvSpPr>
              <a:spLocks noChangeShapeType="1"/>
            </p:cNvSpPr>
            <p:nvPr/>
          </p:nvSpPr>
          <p:spPr bwMode="auto">
            <a:xfrm>
              <a:off x="3225" y="3921"/>
              <a:ext cx="7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7504" name="Line 60">
              <a:extLst>
                <a:ext uri="{FF2B5EF4-FFF2-40B4-BE49-F238E27FC236}">
                  <a16:creationId xmlns:a16="http://schemas.microsoft.com/office/drawing/2014/main" id="{C145DE97-84B6-4D37-BB8B-E937551B0733}"/>
                </a:ext>
              </a:extLst>
            </p:cNvPr>
            <p:cNvSpPr>
              <a:spLocks noChangeShapeType="1"/>
            </p:cNvSpPr>
            <p:nvPr/>
          </p:nvSpPr>
          <p:spPr bwMode="auto">
            <a:xfrm>
              <a:off x="3216" y="3981"/>
              <a:ext cx="9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7505" name="Line 61">
              <a:extLst>
                <a:ext uri="{FF2B5EF4-FFF2-40B4-BE49-F238E27FC236}">
                  <a16:creationId xmlns:a16="http://schemas.microsoft.com/office/drawing/2014/main" id="{56E2D979-0192-47FC-9447-61AA7E5BFA1D}"/>
                </a:ext>
              </a:extLst>
            </p:cNvPr>
            <p:cNvSpPr>
              <a:spLocks noChangeShapeType="1"/>
            </p:cNvSpPr>
            <p:nvPr/>
          </p:nvSpPr>
          <p:spPr bwMode="auto">
            <a:xfrm>
              <a:off x="3240" y="3861"/>
              <a:ext cx="4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7506" name="Oval 62">
              <a:extLst>
                <a:ext uri="{FF2B5EF4-FFF2-40B4-BE49-F238E27FC236}">
                  <a16:creationId xmlns:a16="http://schemas.microsoft.com/office/drawing/2014/main" id="{B0370818-43EE-41C4-A3D3-365CEFE469E1}"/>
                </a:ext>
              </a:extLst>
            </p:cNvPr>
            <p:cNvSpPr>
              <a:spLocks noChangeArrowheads="1"/>
            </p:cNvSpPr>
            <p:nvPr/>
          </p:nvSpPr>
          <p:spPr bwMode="auto">
            <a:xfrm>
              <a:off x="3234" y="4063"/>
              <a:ext cx="56" cy="5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grpSp>
      <p:sp>
        <p:nvSpPr>
          <p:cNvPr id="17454" name="Rectangle 63">
            <a:extLst>
              <a:ext uri="{FF2B5EF4-FFF2-40B4-BE49-F238E27FC236}">
                <a16:creationId xmlns:a16="http://schemas.microsoft.com/office/drawing/2014/main" id="{1CF6AE53-3CFC-43C0-BC68-029899F71C66}"/>
              </a:ext>
            </a:extLst>
          </p:cNvPr>
          <p:cNvSpPr>
            <a:spLocks noChangeArrowheads="1"/>
          </p:cNvSpPr>
          <p:nvPr/>
        </p:nvSpPr>
        <p:spPr bwMode="auto">
          <a:xfrm>
            <a:off x="241300" y="2908300"/>
            <a:ext cx="304800" cy="19304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122944" name="Text Box 64">
            <a:extLst>
              <a:ext uri="{FF2B5EF4-FFF2-40B4-BE49-F238E27FC236}">
                <a16:creationId xmlns:a16="http://schemas.microsoft.com/office/drawing/2014/main" id="{B64A21BC-980B-4CA0-8406-CCF4D1E640E5}"/>
              </a:ext>
            </a:extLst>
          </p:cNvPr>
          <p:cNvSpPr txBox="1">
            <a:spLocks noChangeArrowheads="1"/>
          </p:cNvSpPr>
          <p:nvPr/>
        </p:nvSpPr>
        <p:spPr bwMode="auto">
          <a:xfrm rot="-5400000">
            <a:off x="-346868" y="3694906"/>
            <a:ext cx="1454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1" hangingPunct="1">
              <a:defRPr/>
            </a:pPr>
            <a:r>
              <a:rPr lang="en-US">
                <a:solidFill>
                  <a:schemeClr val="bg1"/>
                </a:solidFill>
                <a:effectLst>
                  <a:outerShdw blurRad="38100" dist="38100" dir="2700000" algn="tl">
                    <a:srgbClr val="000000"/>
                  </a:outerShdw>
                </a:effectLst>
                <a:latin typeface="Arial" charset="0"/>
              </a:rPr>
              <a:t>Score Board</a:t>
            </a:r>
          </a:p>
        </p:txBody>
      </p:sp>
      <p:sp>
        <p:nvSpPr>
          <p:cNvPr id="122945" name="Text Box 65">
            <a:extLst>
              <a:ext uri="{FF2B5EF4-FFF2-40B4-BE49-F238E27FC236}">
                <a16:creationId xmlns:a16="http://schemas.microsoft.com/office/drawing/2014/main" id="{DCE2001D-150E-4FF4-AB0E-CD0F2604982A}"/>
              </a:ext>
            </a:extLst>
          </p:cNvPr>
          <p:cNvSpPr txBox="1">
            <a:spLocks noChangeArrowheads="1"/>
          </p:cNvSpPr>
          <p:nvPr/>
        </p:nvSpPr>
        <p:spPr bwMode="auto">
          <a:xfrm>
            <a:off x="2188369" y="122238"/>
            <a:ext cx="5627688"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defRPr/>
            </a:pPr>
            <a:r>
              <a:rPr lang="en-US" sz="4000" dirty="0">
                <a:solidFill>
                  <a:srgbClr val="FFCC00"/>
                </a:solidFill>
                <a:effectLst>
                  <a:outerShdw blurRad="38100" dist="38100" dir="2700000" algn="tl">
                    <a:srgbClr val="000000"/>
                  </a:outerShdw>
                </a:effectLst>
                <a:latin typeface="Arial" charset="0"/>
              </a:rPr>
              <a:t>Initial Keys – 5 Man</a:t>
            </a:r>
          </a:p>
        </p:txBody>
      </p:sp>
      <p:grpSp>
        <p:nvGrpSpPr>
          <p:cNvPr id="17457" name="Group 69">
            <a:extLst>
              <a:ext uri="{FF2B5EF4-FFF2-40B4-BE49-F238E27FC236}">
                <a16:creationId xmlns:a16="http://schemas.microsoft.com/office/drawing/2014/main" id="{2A4B7E6C-8C6A-443F-A16E-BF3C069331B5}"/>
              </a:ext>
            </a:extLst>
          </p:cNvPr>
          <p:cNvGrpSpPr>
            <a:grpSpLocks/>
          </p:cNvGrpSpPr>
          <p:nvPr/>
        </p:nvGrpSpPr>
        <p:grpSpPr bwMode="auto">
          <a:xfrm>
            <a:off x="4268788" y="3943350"/>
            <a:ext cx="442912" cy="471488"/>
            <a:chOff x="3796" y="2871"/>
            <a:chExt cx="279" cy="297"/>
          </a:xfrm>
        </p:grpSpPr>
        <p:sp>
          <p:nvSpPr>
            <p:cNvPr id="17500" name="Rectangle 70">
              <a:extLst>
                <a:ext uri="{FF2B5EF4-FFF2-40B4-BE49-F238E27FC236}">
                  <a16:creationId xmlns:a16="http://schemas.microsoft.com/office/drawing/2014/main" id="{33EB9548-AA09-4648-AF6C-EE973509F706}"/>
                </a:ext>
              </a:extLst>
            </p:cNvPr>
            <p:cNvSpPr>
              <a:spLocks noChangeArrowheads="1"/>
            </p:cNvSpPr>
            <p:nvPr/>
          </p:nvSpPr>
          <p:spPr bwMode="auto">
            <a:xfrm>
              <a:off x="3796" y="2888"/>
              <a:ext cx="279" cy="280"/>
            </a:xfrm>
            <a:prstGeom prst="rect">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17501" name="Text Box 71">
              <a:extLst>
                <a:ext uri="{FF2B5EF4-FFF2-40B4-BE49-F238E27FC236}">
                  <a16:creationId xmlns:a16="http://schemas.microsoft.com/office/drawing/2014/main" id="{BA46E114-42C1-47EA-8712-1B42F94BD262}"/>
                </a:ext>
              </a:extLst>
            </p:cNvPr>
            <p:cNvSpPr txBox="1">
              <a:spLocks noChangeArrowheads="1"/>
            </p:cNvSpPr>
            <p:nvPr/>
          </p:nvSpPr>
          <p:spPr bwMode="auto">
            <a:xfrm>
              <a:off x="3818" y="2871"/>
              <a:ext cx="19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400" b="1"/>
                <a:t>U</a:t>
              </a:r>
            </a:p>
          </p:txBody>
        </p:sp>
      </p:grpSp>
      <p:grpSp>
        <p:nvGrpSpPr>
          <p:cNvPr id="17458" name="Group 75">
            <a:extLst>
              <a:ext uri="{FF2B5EF4-FFF2-40B4-BE49-F238E27FC236}">
                <a16:creationId xmlns:a16="http://schemas.microsoft.com/office/drawing/2014/main" id="{0F8366C4-DFA8-463A-B474-D02D70D4B107}"/>
              </a:ext>
            </a:extLst>
          </p:cNvPr>
          <p:cNvGrpSpPr>
            <a:grpSpLocks/>
          </p:cNvGrpSpPr>
          <p:nvPr/>
        </p:nvGrpSpPr>
        <p:grpSpPr bwMode="auto">
          <a:xfrm>
            <a:off x="6475413" y="2719388"/>
            <a:ext cx="442912" cy="471487"/>
            <a:chOff x="3796" y="2871"/>
            <a:chExt cx="279" cy="297"/>
          </a:xfrm>
        </p:grpSpPr>
        <p:sp>
          <p:nvSpPr>
            <p:cNvPr id="17498" name="Rectangle 76">
              <a:extLst>
                <a:ext uri="{FF2B5EF4-FFF2-40B4-BE49-F238E27FC236}">
                  <a16:creationId xmlns:a16="http://schemas.microsoft.com/office/drawing/2014/main" id="{CB9F23BD-E740-4876-B4FE-AFA13BA6F22F}"/>
                </a:ext>
              </a:extLst>
            </p:cNvPr>
            <p:cNvSpPr>
              <a:spLocks noChangeArrowheads="1"/>
            </p:cNvSpPr>
            <p:nvPr/>
          </p:nvSpPr>
          <p:spPr bwMode="auto">
            <a:xfrm>
              <a:off x="3796" y="2888"/>
              <a:ext cx="279" cy="280"/>
            </a:xfrm>
            <a:prstGeom prst="rect">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17499" name="Text Box 77">
              <a:extLst>
                <a:ext uri="{FF2B5EF4-FFF2-40B4-BE49-F238E27FC236}">
                  <a16:creationId xmlns:a16="http://schemas.microsoft.com/office/drawing/2014/main" id="{758C1430-D130-4830-A3E0-60DDAC902634}"/>
                </a:ext>
              </a:extLst>
            </p:cNvPr>
            <p:cNvSpPr txBox="1">
              <a:spLocks noChangeArrowheads="1"/>
            </p:cNvSpPr>
            <p:nvPr/>
          </p:nvSpPr>
          <p:spPr bwMode="auto">
            <a:xfrm>
              <a:off x="3818" y="2871"/>
              <a:ext cx="19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400" b="1"/>
                <a:t>R</a:t>
              </a:r>
            </a:p>
          </p:txBody>
        </p:sp>
      </p:grpSp>
      <p:grpSp>
        <p:nvGrpSpPr>
          <p:cNvPr id="17459" name="Group 78">
            <a:extLst>
              <a:ext uri="{FF2B5EF4-FFF2-40B4-BE49-F238E27FC236}">
                <a16:creationId xmlns:a16="http://schemas.microsoft.com/office/drawing/2014/main" id="{0448567A-4901-468F-8DFD-DF0ED6D3FF09}"/>
              </a:ext>
            </a:extLst>
          </p:cNvPr>
          <p:cNvGrpSpPr>
            <a:grpSpLocks/>
          </p:cNvGrpSpPr>
          <p:nvPr/>
        </p:nvGrpSpPr>
        <p:grpSpPr bwMode="auto">
          <a:xfrm>
            <a:off x="5002213" y="5868988"/>
            <a:ext cx="612775" cy="457200"/>
            <a:chOff x="2359" y="3560"/>
            <a:chExt cx="386" cy="288"/>
          </a:xfrm>
        </p:grpSpPr>
        <p:sp>
          <p:nvSpPr>
            <p:cNvPr id="17496" name="Rectangle 79">
              <a:extLst>
                <a:ext uri="{FF2B5EF4-FFF2-40B4-BE49-F238E27FC236}">
                  <a16:creationId xmlns:a16="http://schemas.microsoft.com/office/drawing/2014/main" id="{E960C150-F936-4FCC-8215-9C71D13F157C}"/>
                </a:ext>
              </a:extLst>
            </p:cNvPr>
            <p:cNvSpPr>
              <a:spLocks noChangeArrowheads="1"/>
            </p:cNvSpPr>
            <p:nvPr/>
          </p:nvSpPr>
          <p:spPr bwMode="auto">
            <a:xfrm>
              <a:off x="2402" y="3561"/>
              <a:ext cx="279" cy="280"/>
            </a:xfrm>
            <a:prstGeom prst="rect">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17497" name="Text Box 80">
              <a:extLst>
                <a:ext uri="{FF2B5EF4-FFF2-40B4-BE49-F238E27FC236}">
                  <a16:creationId xmlns:a16="http://schemas.microsoft.com/office/drawing/2014/main" id="{5DF08911-E9DF-4AE1-8EB0-7F8A490A68BA}"/>
                </a:ext>
              </a:extLst>
            </p:cNvPr>
            <p:cNvSpPr txBox="1">
              <a:spLocks noChangeArrowheads="1"/>
            </p:cNvSpPr>
            <p:nvPr/>
          </p:nvSpPr>
          <p:spPr bwMode="auto">
            <a:xfrm>
              <a:off x="2359" y="3560"/>
              <a:ext cx="38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400" b="1"/>
                <a:t> L</a:t>
              </a:r>
            </a:p>
          </p:txBody>
        </p:sp>
      </p:grpSp>
      <p:grpSp>
        <p:nvGrpSpPr>
          <p:cNvPr id="17460" name="Group 81">
            <a:extLst>
              <a:ext uri="{FF2B5EF4-FFF2-40B4-BE49-F238E27FC236}">
                <a16:creationId xmlns:a16="http://schemas.microsoft.com/office/drawing/2014/main" id="{BF8F6D13-8F28-4601-87FE-F56E5D7E4B4E}"/>
              </a:ext>
            </a:extLst>
          </p:cNvPr>
          <p:cNvGrpSpPr>
            <a:grpSpLocks/>
          </p:cNvGrpSpPr>
          <p:nvPr/>
        </p:nvGrpSpPr>
        <p:grpSpPr bwMode="auto">
          <a:xfrm>
            <a:off x="5035550" y="1404938"/>
            <a:ext cx="695325" cy="471487"/>
            <a:chOff x="598" y="1763"/>
            <a:chExt cx="438" cy="297"/>
          </a:xfrm>
        </p:grpSpPr>
        <p:sp>
          <p:nvSpPr>
            <p:cNvPr id="17494" name="Rectangle 82">
              <a:extLst>
                <a:ext uri="{FF2B5EF4-FFF2-40B4-BE49-F238E27FC236}">
                  <a16:creationId xmlns:a16="http://schemas.microsoft.com/office/drawing/2014/main" id="{C8E036E5-16A1-4F9C-935E-0438E4F2814B}"/>
                </a:ext>
              </a:extLst>
            </p:cNvPr>
            <p:cNvSpPr>
              <a:spLocks noChangeArrowheads="1"/>
            </p:cNvSpPr>
            <p:nvPr/>
          </p:nvSpPr>
          <p:spPr bwMode="auto">
            <a:xfrm>
              <a:off x="628" y="1780"/>
              <a:ext cx="279" cy="280"/>
            </a:xfrm>
            <a:prstGeom prst="rect">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17495" name="Text Box 83">
              <a:extLst>
                <a:ext uri="{FF2B5EF4-FFF2-40B4-BE49-F238E27FC236}">
                  <a16:creationId xmlns:a16="http://schemas.microsoft.com/office/drawing/2014/main" id="{0E77B333-815B-4B0E-93E1-2903E7150CB0}"/>
                </a:ext>
              </a:extLst>
            </p:cNvPr>
            <p:cNvSpPr txBox="1">
              <a:spLocks noChangeArrowheads="1"/>
            </p:cNvSpPr>
            <p:nvPr/>
          </p:nvSpPr>
          <p:spPr bwMode="auto">
            <a:xfrm>
              <a:off x="598" y="1763"/>
              <a:ext cx="43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400" b="1"/>
                <a:t>LJ</a:t>
              </a:r>
            </a:p>
          </p:txBody>
        </p:sp>
      </p:grpSp>
      <p:grpSp>
        <p:nvGrpSpPr>
          <p:cNvPr id="17461" name="Group 84">
            <a:extLst>
              <a:ext uri="{FF2B5EF4-FFF2-40B4-BE49-F238E27FC236}">
                <a16:creationId xmlns:a16="http://schemas.microsoft.com/office/drawing/2014/main" id="{6EDFAE44-ADA9-4574-A804-22AE60F4DD6F}"/>
              </a:ext>
            </a:extLst>
          </p:cNvPr>
          <p:cNvGrpSpPr>
            <a:grpSpLocks/>
          </p:cNvGrpSpPr>
          <p:nvPr/>
        </p:nvGrpSpPr>
        <p:grpSpPr bwMode="auto">
          <a:xfrm>
            <a:off x="2865438" y="3079750"/>
            <a:ext cx="600075" cy="496888"/>
            <a:chOff x="589" y="2670"/>
            <a:chExt cx="378" cy="297"/>
          </a:xfrm>
        </p:grpSpPr>
        <p:sp>
          <p:nvSpPr>
            <p:cNvPr id="17492" name="Rectangle 85">
              <a:extLst>
                <a:ext uri="{FF2B5EF4-FFF2-40B4-BE49-F238E27FC236}">
                  <a16:creationId xmlns:a16="http://schemas.microsoft.com/office/drawing/2014/main" id="{CA2E4186-8B9F-4B04-83AF-4E5F6D244A8D}"/>
                </a:ext>
              </a:extLst>
            </p:cNvPr>
            <p:cNvSpPr>
              <a:spLocks noChangeArrowheads="1"/>
            </p:cNvSpPr>
            <p:nvPr/>
          </p:nvSpPr>
          <p:spPr bwMode="auto">
            <a:xfrm>
              <a:off x="628" y="2687"/>
              <a:ext cx="279" cy="280"/>
            </a:xfrm>
            <a:prstGeom prst="rect">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17493" name="Text Box 86">
              <a:extLst>
                <a:ext uri="{FF2B5EF4-FFF2-40B4-BE49-F238E27FC236}">
                  <a16:creationId xmlns:a16="http://schemas.microsoft.com/office/drawing/2014/main" id="{6A25733C-B9B8-483D-87AE-E964E367D7A0}"/>
                </a:ext>
              </a:extLst>
            </p:cNvPr>
            <p:cNvSpPr txBox="1">
              <a:spLocks noChangeArrowheads="1"/>
            </p:cNvSpPr>
            <p:nvPr/>
          </p:nvSpPr>
          <p:spPr bwMode="auto">
            <a:xfrm>
              <a:off x="589" y="2670"/>
              <a:ext cx="378" cy="2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400" b="1"/>
                <a:t>BJ</a:t>
              </a:r>
            </a:p>
          </p:txBody>
        </p:sp>
      </p:grpSp>
      <p:sp>
        <p:nvSpPr>
          <p:cNvPr id="17462" name="Rectangle 87">
            <a:extLst>
              <a:ext uri="{FF2B5EF4-FFF2-40B4-BE49-F238E27FC236}">
                <a16:creationId xmlns:a16="http://schemas.microsoft.com/office/drawing/2014/main" id="{1C25E0D5-8C1B-4F90-B6C4-1AC2B0764AA7}"/>
              </a:ext>
            </a:extLst>
          </p:cNvPr>
          <p:cNvSpPr>
            <a:spLocks noChangeAspect="1" noChangeArrowheads="1"/>
          </p:cNvSpPr>
          <p:nvPr/>
        </p:nvSpPr>
        <p:spPr bwMode="auto">
          <a:xfrm>
            <a:off x="5346700" y="3759200"/>
            <a:ext cx="231775" cy="231775"/>
          </a:xfrm>
          <a:prstGeom prst="rect">
            <a:avLst/>
          </a:prstGeom>
          <a:solidFill>
            <a:srgbClr val="FFCC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17463" name="Oval 88">
            <a:extLst>
              <a:ext uri="{FF2B5EF4-FFF2-40B4-BE49-F238E27FC236}">
                <a16:creationId xmlns:a16="http://schemas.microsoft.com/office/drawing/2014/main" id="{ABAB6EE3-C42E-41A9-9824-F9BBBDE9EAE5}"/>
              </a:ext>
            </a:extLst>
          </p:cNvPr>
          <p:cNvSpPr>
            <a:spLocks noChangeAspect="1" noChangeArrowheads="1"/>
          </p:cNvSpPr>
          <p:nvPr/>
        </p:nvSpPr>
        <p:spPr bwMode="auto">
          <a:xfrm>
            <a:off x="5346700" y="3492500"/>
            <a:ext cx="231775" cy="231775"/>
          </a:xfrm>
          <a:prstGeom prst="ellipse">
            <a:avLst/>
          </a:prstGeom>
          <a:solidFill>
            <a:srgbClr val="FFCC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17464" name="Oval 89">
            <a:extLst>
              <a:ext uri="{FF2B5EF4-FFF2-40B4-BE49-F238E27FC236}">
                <a16:creationId xmlns:a16="http://schemas.microsoft.com/office/drawing/2014/main" id="{D8D4D42D-762F-4E03-8047-31377B21CC93}"/>
              </a:ext>
            </a:extLst>
          </p:cNvPr>
          <p:cNvSpPr>
            <a:spLocks noChangeAspect="1" noChangeArrowheads="1"/>
          </p:cNvSpPr>
          <p:nvPr/>
        </p:nvSpPr>
        <p:spPr bwMode="auto">
          <a:xfrm>
            <a:off x="5346700" y="3200400"/>
            <a:ext cx="231775" cy="231775"/>
          </a:xfrm>
          <a:prstGeom prst="ellipse">
            <a:avLst/>
          </a:prstGeom>
          <a:solidFill>
            <a:srgbClr val="FFCC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17465" name="Oval 90">
            <a:extLst>
              <a:ext uri="{FF2B5EF4-FFF2-40B4-BE49-F238E27FC236}">
                <a16:creationId xmlns:a16="http://schemas.microsoft.com/office/drawing/2014/main" id="{F9828E4E-8231-4CFE-893E-A214773D55BC}"/>
              </a:ext>
            </a:extLst>
          </p:cNvPr>
          <p:cNvSpPr>
            <a:spLocks noChangeAspect="1" noChangeArrowheads="1"/>
          </p:cNvSpPr>
          <p:nvPr/>
        </p:nvSpPr>
        <p:spPr bwMode="auto">
          <a:xfrm>
            <a:off x="5346700" y="4038600"/>
            <a:ext cx="231775" cy="231775"/>
          </a:xfrm>
          <a:prstGeom prst="ellipse">
            <a:avLst/>
          </a:prstGeom>
          <a:solidFill>
            <a:srgbClr val="FFCC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17466" name="Oval 91">
            <a:extLst>
              <a:ext uri="{FF2B5EF4-FFF2-40B4-BE49-F238E27FC236}">
                <a16:creationId xmlns:a16="http://schemas.microsoft.com/office/drawing/2014/main" id="{78442861-942F-4C55-B274-DE0797663804}"/>
              </a:ext>
            </a:extLst>
          </p:cNvPr>
          <p:cNvSpPr>
            <a:spLocks noChangeAspect="1" noChangeArrowheads="1"/>
          </p:cNvSpPr>
          <p:nvPr/>
        </p:nvSpPr>
        <p:spPr bwMode="auto">
          <a:xfrm>
            <a:off x="5346700" y="4318000"/>
            <a:ext cx="231775" cy="231775"/>
          </a:xfrm>
          <a:prstGeom prst="ellipse">
            <a:avLst/>
          </a:prstGeom>
          <a:solidFill>
            <a:srgbClr val="FFCC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17467" name="Oval 92">
            <a:extLst>
              <a:ext uri="{FF2B5EF4-FFF2-40B4-BE49-F238E27FC236}">
                <a16:creationId xmlns:a16="http://schemas.microsoft.com/office/drawing/2014/main" id="{7F1B8D7E-831F-49D4-9726-D37174E62544}"/>
              </a:ext>
            </a:extLst>
          </p:cNvPr>
          <p:cNvSpPr>
            <a:spLocks noChangeAspect="1" noChangeArrowheads="1"/>
          </p:cNvSpPr>
          <p:nvPr/>
        </p:nvSpPr>
        <p:spPr bwMode="auto">
          <a:xfrm>
            <a:off x="5651500" y="3759200"/>
            <a:ext cx="231775" cy="231775"/>
          </a:xfrm>
          <a:prstGeom prst="ellipse">
            <a:avLst/>
          </a:prstGeom>
          <a:solidFill>
            <a:srgbClr val="FFCC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en-US" altLang="en-US" sz="1800"/>
          </a:p>
        </p:txBody>
      </p:sp>
      <p:sp>
        <p:nvSpPr>
          <p:cNvPr id="17468" name="Oval 93">
            <a:extLst>
              <a:ext uri="{FF2B5EF4-FFF2-40B4-BE49-F238E27FC236}">
                <a16:creationId xmlns:a16="http://schemas.microsoft.com/office/drawing/2014/main" id="{6FF66406-587F-460F-AF89-006F83C912AA}"/>
              </a:ext>
            </a:extLst>
          </p:cNvPr>
          <p:cNvSpPr>
            <a:spLocks noChangeAspect="1" noChangeArrowheads="1"/>
          </p:cNvSpPr>
          <p:nvPr/>
        </p:nvSpPr>
        <p:spPr bwMode="auto">
          <a:xfrm>
            <a:off x="6046788" y="3738563"/>
            <a:ext cx="231775" cy="231775"/>
          </a:xfrm>
          <a:prstGeom prst="ellipse">
            <a:avLst/>
          </a:prstGeom>
          <a:solidFill>
            <a:srgbClr val="FFCC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en-US" altLang="en-US" sz="1600" b="1"/>
          </a:p>
        </p:txBody>
      </p:sp>
      <p:grpSp>
        <p:nvGrpSpPr>
          <p:cNvPr id="17469" name="Group 94">
            <a:extLst>
              <a:ext uri="{FF2B5EF4-FFF2-40B4-BE49-F238E27FC236}">
                <a16:creationId xmlns:a16="http://schemas.microsoft.com/office/drawing/2014/main" id="{F76F06C6-F118-4897-9875-90E8D4AE2699}"/>
              </a:ext>
            </a:extLst>
          </p:cNvPr>
          <p:cNvGrpSpPr>
            <a:grpSpLocks noChangeAspect="1"/>
          </p:cNvGrpSpPr>
          <p:nvPr/>
        </p:nvGrpSpPr>
        <p:grpSpPr bwMode="auto">
          <a:xfrm>
            <a:off x="5083175" y="4570413"/>
            <a:ext cx="542925" cy="336550"/>
            <a:chOff x="3058" y="2951"/>
            <a:chExt cx="428" cy="264"/>
          </a:xfrm>
        </p:grpSpPr>
        <p:sp>
          <p:nvSpPr>
            <p:cNvPr id="17490" name="Oval 95">
              <a:extLst>
                <a:ext uri="{FF2B5EF4-FFF2-40B4-BE49-F238E27FC236}">
                  <a16:creationId xmlns:a16="http://schemas.microsoft.com/office/drawing/2014/main" id="{4AB01A86-5F9C-4473-8F6B-DB27E4238513}"/>
                </a:ext>
              </a:extLst>
            </p:cNvPr>
            <p:cNvSpPr>
              <a:spLocks noChangeAspect="1" noChangeArrowheads="1"/>
            </p:cNvSpPr>
            <p:nvPr/>
          </p:nvSpPr>
          <p:spPr bwMode="auto">
            <a:xfrm>
              <a:off x="3264" y="2960"/>
              <a:ext cx="182" cy="182"/>
            </a:xfrm>
            <a:prstGeom prst="ellipse">
              <a:avLst/>
            </a:prstGeom>
            <a:solidFill>
              <a:srgbClr val="FFCC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17491" name="Text Box 96">
              <a:extLst>
                <a:ext uri="{FF2B5EF4-FFF2-40B4-BE49-F238E27FC236}">
                  <a16:creationId xmlns:a16="http://schemas.microsoft.com/office/drawing/2014/main" id="{9D6BC4C8-A3CB-4641-AC57-907461F970E4}"/>
                </a:ext>
              </a:extLst>
            </p:cNvPr>
            <p:cNvSpPr txBox="1">
              <a:spLocks noChangeAspect="1" noChangeArrowheads="1"/>
            </p:cNvSpPr>
            <p:nvPr/>
          </p:nvSpPr>
          <p:spPr bwMode="auto">
            <a:xfrm>
              <a:off x="3058" y="2951"/>
              <a:ext cx="428" cy="2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50000"/>
                </a:spcBef>
                <a:buFontTx/>
                <a:buNone/>
              </a:pPr>
              <a:endParaRPr lang="en-US" altLang="en-US" sz="1600" b="1"/>
            </a:p>
          </p:txBody>
        </p:sp>
      </p:grpSp>
      <p:grpSp>
        <p:nvGrpSpPr>
          <p:cNvPr id="17470" name="Group 97">
            <a:extLst>
              <a:ext uri="{FF2B5EF4-FFF2-40B4-BE49-F238E27FC236}">
                <a16:creationId xmlns:a16="http://schemas.microsoft.com/office/drawing/2014/main" id="{BDE982CA-921E-40A5-B0BC-D04D797A4967}"/>
              </a:ext>
            </a:extLst>
          </p:cNvPr>
          <p:cNvGrpSpPr>
            <a:grpSpLocks noChangeAspect="1"/>
          </p:cNvGrpSpPr>
          <p:nvPr/>
        </p:nvGrpSpPr>
        <p:grpSpPr bwMode="auto">
          <a:xfrm>
            <a:off x="5348288" y="2906713"/>
            <a:ext cx="287337" cy="336550"/>
            <a:chOff x="3264" y="1559"/>
            <a:chExt cx="226" cy="264"/>
          </a:xfrm>
        </p:grpSpPr>
        <p:sp>
          <p:nvSpPr>
            <p:cNvPr id="17488" name="Oval 98">
              <a:extLst>
                <a:ext uri="{FF2B5EF4-FFF2-40B4-BE49-F238E27FC236}">
                  <a16:creationId xmlns:a16="http://schemas.microsoft.com/office/drawing/2014/main" id="{A775F81A-2BF7-4B1A-9C1B-FD5D77C3FED7}"/>
                </a:ext>
              </a:extLst>
            </p:cNvPr>
            <p:cNvSpPr>
              <a:spLocks noChangeAspect="1" noChangeArrowheads="1"/>
            </p:cNvSpPr>
            <p:nvPr/>
          </p:nvSpPr>
          <p:spPr bwMode="auto">
            <a:xfrm>
              <a:off x="3264" y="1576"/>
              <a:ext cx="182" cy="182"/>
            </a:xfrm>
            <a:prstGeom prst="ellipse">
              <a:avLst/>
            </a:prstGeom>
            <a:solidFill>
              <a:srgbClr val="FFCC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17489" name="Text Box 99">
              <a:extLst>
                <a:ext uri="{FF2B5EF4-FFF2-40B4-BE49-F238E27FC236}">
                  <a16:creationId xmlns:a16="http://schemas.microsoft.com/office/drawing/2014/main" id="{B50F80E5-0335-4BEA-A973-FF78DAD25645}"/>
                </a:ext>
              </a:extLst>
            </p:cNvPr>
            <p:cNvSpPr txBox="1">
              <a:spLocks noChangeAspect="1" noChangeArrowheads="1"/>
            </p:cNvSpPr>
            <p:nvPr/>
          </p:nvSpPr>
          <p:spPr bwMode="auto">
            <a:xfrm>
              <a:off x="3345" y="1559"/>
              <a:ext cx="145" cy="2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600" b="1"/>
            </a:p>
          </p:txBody>
        </p:sp>
      </p:grpSp>
      <p:grpSp>
        <p:nvGrpSpPr>
          <p:cNvPr id="17471" name="Group 100">
            <a:extLst>
              <a:ext uri="{FF2B5EF4-FFF2-40B4-BE49-F238E27FC236}">
                <a16:creationId xmlns:a16="http://schemas.microsoft.com/office/drawing/2014/main" id="{7C79944D-A6CE-4C2D-B672-A41A46CAAAD0}"/>
              </a:ext>
            </a:extLst>
          </p:cNvPr>
          <p:cNvGrpSpPr>
            <a:grpSpLocks noChangeAspect="1"/>
          </p:cNvGrpSpPr>
          <p:nvPr/>
        </p:nvGrpSpPr>
        <p:grpSpPr bwMode="auto">
          <a:xfrm>
            <a:off x="6329363" y="3703638"/>
            <a:ext cx="274637" cy="336550"/>
            <a:chOff x="3855" y="2096"/>
            <a:chExt cx="217" cy="264"/>
          </a:xfrm>
        </p:grpSpPr>
        <p:sp>
          <p:nvSpPr>
            <p:cNvPr id="17486" name="Oval 101">
              <a:extLst>
                <a:ext uri="{FF2B5EF4-FFF2-40B4-BE49-F238E27FC236}">
                  <a16:creationId xmlns:a16="http://schemas.microsoft.com/office/drawing/2014/main" id="{9F4B143E-9A9E-4C12-9636-A00BA0B1363D}"/>
                </a:ext>
              </a:extLst>
            </p:cNvPr>
            <p:cNvSpPr>
              <a:spLocks noChangeAspect="1" noChangeArrowheads="1"/>
            </p:cNvSpPr>
            <p:nvPr/>
          </p:nvSpPr>
          <p:spPr bwMode="auto">
            <a:xfrm>
              <a:off x="3855" y="2118"/>
              <a:ext cx="182" cy="182"/>
            </a:xfrm>
            <a:prstGeom prst="ellipse">
              <a:avLst/>
            </a:prstGeom>
            <a:solidFill>
              <a:srgbClr val="FFCC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17487" name="Text Box 102">
              <a:extLst>
                <a:ext uri="{FF2B5EF4-FFF2-40B4-BE49-F238E27FC236}">
                  <a16:creationId xmlns:a16="http://schemas.microsoft.com/office/drawing/2014/main" id="{9C4D5481-9A41-4602-AF41-9CAFA308595C}"/>
                </a:ext>
              </a:extLst>
            </p:cNvPr>
            <p:cNvSpPr txBox="1">
              <a:spLocks noChangeAspect="1" noChangeArrowheads="1"/>
            </p:cNvSpPr>
            <p:nvPr/>
          </p:nvSpPr>
          <p:spPr bwMode="auto">
            <a:xfrm>
              <a:off x="3927" y="2096"/>
              <a:ext cx="145" cy="2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600" b="1"/>
            </a:p>
          </p:txBody>
        </p:sp>
      </p:grpSp>
      <p:grpSp>
        <p:nvGrpSpPr>
          <p:cNvPr id="17472" name="Group 103">
            <a:extLst>
              <a:ext uri="{FF2B5EF4-FFF2-40B4-BE49-F238E27FC236}">
                <a16:creationId xmlns:a16="http://schemas.microsoft.com/office/drawing/2014/main" id="{622FC34E-BEA4-4339-8B4E-127D1B790EF4}"/>
              </a:ext>
            </a:extLst>
          </p:cNvPr>
          <p:cNvGrpSpPr>
            <a:grpSpLocks noChangeAspect="1"/>
          </p:cNvGrpSpPr>
          <p:nvPr/>
        </p:nvGrpSpPr>
        <p:grpSpPr bwMode="auto">
          <a:xfrm>
            <a:off x="6624638" y="3702050"/>
            <a:ext cx="274637" cy="336550"/>
            <a:chOff x="3855" y="2096"/>
            <a:chExt cx="217" cy="264"/>
          </a:xfrm>
        </p:grpSpPr>
        <p:sp>
          <p:nvSpPr>
            <p:cNvPr id="17484" name="Oval 104">
              <a:extLst>
                <a:ext uri="{FF2B5EF4-FFF2-40B4-BE49-F238E27FC236}">
                  <a16:creationId xmlns:a16="http://schemas.microsoft.com/office/drawing/2014/main" id="{0449B748-CE9F-4D78-9DAB-9A902730687C}"/>
                </a:ext>
              </a:extLst>
            </p:cNvPr>
            <p:cNvSpPr>
              <a:spLocks noChangeAspect="1" noChangeArrowheads="1"/>
            </p:cNvSpPr>
            <p:nvPr/>
          </p:nvSpPr>
          <p:spPr bwMode="auto">
            <a:xfrm>
              <a:off x="3855" y="2118"/>
              <a:ext cx="182" cy="182"/>
            </a:xfrm>
            <a:prstGeom prst="ellipse">
              <a:avLst/>
            </a:prstGeom>
            <a:solidFill>
              <a:srgbClr val="FFCC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17485" name="Text Box 105">
              <a:extLst>
                <a:ext uri="{FF2B5EF4-FFF2-40B4-BE49-F238E27FC236}">
                  <a16:creationId xmlns:a16="http://schemas.microsoft.com/office/drawing/2014/main" id="{6E3E778E-578A-46D8-A6EC-EFE5EC5AA1C4}"/>
                </a:ext>
              </a:extLst>
            </p:cNvPr>
            <p:cNvSpPr txBox="1">
              <a:spLocks noChangeAspect="1" noChangeArrowheads="1"/>
            </p:cNvSpPr>
            <p:nvPr/>
          </p:nvSpPr>
          <p:spPr bwMode="auto">
            <a:xfrm>
              <a:off x="3927" y="2096"/>
              <a:ext cx="145" cy="2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600" b="1"/>
            </a:p>
          </p:txBody>
        </p:sp>
      </p:grpSp>
      <p:grpSp>
        <p:nvGrpSpPr>
          <p:cNvPr id="17473" name="Group 106">
            <a:extLst>
              <a:ext uri="{FF2B5EF4-FFF2-40B4-BE49-F238E27FC236}">
                <a16:creationId xmlns:a16="http://schemas.microsoft.com/office/drawing/2014/main" id="{33317EDC-8C59-4F5A-95D6-553EC1F1E823}"/>
              </a:ext>
            </a:extLst>
          </p:cNvPr>
          <p:cNvGrpSpPr>
            <a:grpSpLocks noChangeAspect="1"/>
          </p:cNvGrpSpPr>
          <p:nvPr/>
        </p:nvGrpSpPr>
        <p:grpSpPr bwMode="auto">
          <a:xfrm>
            <a:off x="5241925" y="3770313"/>
            <a:ext cx="357188" cy="211137"/>
            <a:chOff x="4240" y="2392"/>
            <a:chExt cx="244" cy="144"/>
          </a:xfrm>
        </p:grpSpPr>
        <p:sp>
          <p:nvSpPr>
            <p:cNvPr id="17478" name="AutoShape 107">
              <a:extLst>
                <a:ext uri="{FF2B5EF4-FFF2-40B4-BE49-F238E27FC236}">
                  <a16:creationId xmlns:a16="http://schemas.microsoft.com/office/drawing/2014/main" id="{BC3170B4-E7DC-4E8C-B00F-D49F3D206E68}"/>
                </a:ext>
              </a:extLst>
            </p:cNvPr>
            <p:cNvSpPr>
              <a:spLocks noChangeAspect="1" noChangeArrowheads="1"/>
            </p:cNvSpPr>
            <p:nvPr/>
          </p:nvSpPr>
          <p:spPr bwMode="auto">
            <a:xfrm>
              <a:off x="4240" y="2392"/>
              <a:ext cx="244" cy="144"/>
            </a:xfrm>
            <a:prstGeom prst="flowChartDecision">
              <a:avLst/>
            </a:prstGeom>
            <a:solidFill>
              <a:srgbClr val="9966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17479" name="Line 108">
              <a:extLst>
                <a:ext uri="{FF2B5EF4-FFF2-40B4-BE49-F238E27FC236}">
                  <a16:creationId xmlns:a16="http://schemas.microsoft.com/office/drawing/2014/main" id="{52CBC7C0-689D-42C5-954D-B474F2F129D6}"/>
                </a:ext>
              </a:extLst>
            </p:cNvPr>
            <p:cNvSpPr>
              <a:spLocks noChangeAspect="1" noChangeShapeType="1"/>
            </p:cNvSpPr>
            <p:nvPr/>
          </p:nvSpPr>
          <p:spPr bwMode="auto">
            <a:xfrm>
              <a:off x="4300" y="2464"/>
              <a:ext cx="120" cy="0"/>
            </a:xfrm>
            <a:prstGeom prst="line">
              <a:avLst/>
            </a:prstGeom>
            <a:noFill/>
            <a:ln w="952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7480" name="Line 109">
              <a:extLst>
                <a:ext uri="{FF2B5EF4-FFF2-40B4-BE49-F238E27FC236}">
                  <a16:creationId xmlns:a16="http://schemas.microsoft.com/office/drawing/2014/main" id="{42E645B5-B801-4E48-9185-58AD69E0C8E4}"/>
                </a:ext>
              </a:extLst>
            </p:cNvPr>
            <p:cNvSpPr>
              <a:spLocks noChangeAspect="1" noChangeShapeType="1"/>
            </p:cNvSpPr>
            <p:nvPr/>
          </p:nvSpPr>
          <p:spPr bwMode="auto">
            <a:xfrm flipH="1">
              <a:off x="4324" y="2444"/>
              <a:ext cx="0" cy="38"/>
            </a:xfrm>
            <a:prstGeom prst="line">
              <a:avLst/>
            </a:prstGeom>
            <a:noFill/>
            <a:ln w="952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7481" name="Line 110">
              <a:extLst>
                <a:ext uri="{FF2B5EF4-FFF2-40B4-BE49-F238E27FC236}">
                  <a16:creationId xmlns:a16="http://schemas.microsoft.com/office/drawing/2014/main" id="{98F470F2-D5A6-4EB8-8ACD-11A1D8B9502A}"/>
                </a:ext>
              </a:extLst>
            </p:cNvPr>
            <p:cNvSpPr>
              <a:spLocks noChangeAspect="1" noChangeShapeType="1"/>
            </p:cNvSpPr>
            <p:nvPr/>
          </p:nvSpPr>
          <p:spPr bwMode="auto">
            <a:xfrm>
              <a:off x="4348" y="2444"/>
              <a:ext cx="0" cy="38"/>
            </a:xfrm>
            <a:prstGeom prst="line">
              <a:avLst/>
            </a:prstGeom>
            <a:noFill/>
            <a:ln w="952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7482" name="Line 111">
              <a:extLst>
                <a:ext uri="{FF2B5EF4-FFF2-40B4-BE49-F238E27FC236}">
                  <a16:creationId xmlns:a16="http://schemas.microsoft.com/office/drawing/2014/main" id="{4E021DF9-45AF-4451-AAF8-814540367755}"/>
                </a:ext>
              </a:extLst>
            </p:cNvPr>
            <p:cNvSpPr>
              <a:spLocks noChangeAspect="1" noChangeShapeType="1"/>
            </p:cNvSpPr>
            <p:nvPr/>
          </p:nvSpPr>
          <p:spPr bwMode="auto">
            <a:xfrm>
              <a:off x="4372" y="2444"/>
              <a:ext cx="0" cy="38"/>
            </a:xfrm>
            <a:prstGeom prst="line">
              <a:avLst/>
            </a:prstGeom>
            <a:noFill/>
            <a:ln w="952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7483" name="Line 112">
              <a:extLst>
                <a:ext uri="{FF2B5EF4-FFF2-40B4-BE49-F238E27FC236}">
                  <a16:creationId xmlns:a16="http://schemas.microsoft.com/office/drawing/2014/main" id="{0A76D4B0-3A72-4D5C-BFC6-29E2BBAE08A5}"/>
                </a:ext>
              </a:extLst>
            </p:cNvPr>
            <p:cNvSpPr>
              <a:spLocks noChangeAspect="1" noChangeShapeType="1"/>
            </p:cNvSpPr>
            <p:nvPr/>
          </p:nvSpPr>
          <p:spPr bwMode="auto">
            <a:xfrm>
              <a:off x="4394" y="2444"/>
              <a:ext cx="0" cy="38"/>
            </a:xfrm>
            <a:prstGeom prst="line">
              <a:avLst/>
            </a:prstGeom>
            <a:noFill/>
            <a:ln w="952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122995" name="Line 115">
            <a:extLst>
              <a:ext uri="{FF2B5EF4-FFF2-40B4-BE49-F238E27FC236}">
                <a16:creationId xmlns:a16="http://schemas.microsoft.com/office/drawing/2014/main" id="{9007F4CC-E796-48DE-A698-45F96C2C62A9}"/>
              </a:ext>
            </a:extLst>
          </p:cNvPr>
          <p:cNvSpPr>
            <a:spLocks noChangeShapeType="1"/>
          </p:cNvSpPr>
          <p:nvPr/>
        </p:nvSpPr>
        <p:spPr bwMode="auto">
          <a:xfrm flipV="1">
            <a:off x="3390900" y="3060700"/>
            <a:ext cx="1930400" cy="296863"/>
          </a:xfrm>
          <a:prstGeom prst="line">
            <a:avLst/>
          </a:prstGeom>
          <a:noFill/>
          <a:ln w="38100">
            <a:solidFill>
              <a:srgbClr val="FF0000"/>
            </a:solidFill>
            <a:round/>
            <a:headEnd/>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2998" name="Line 118">
            <a:extLst>
              <a:ext uri="{FF2B5EF4-FFF2-40B4-BE49-F238E27FC236}">
                <a16:creationId xmlns:a16="http://schemas.microsoft.com/office/drawing/2014/main" id="{6FAD493F-06AB-4A25-8ECB-6E20B25D5A5D}"/>
              </a:ext>
            </a:extLst>
          </p:cNvPr>
          <p:cNvSpPr>
            <a:spLocks noChangeShapeType="1"/>
          </p:cNvSpPr>
          <p:nvPr/>
        </p:nvSpPr>
        <p:spPr bwMode="auto">
          <a:xfrm>
            <a:off x="5448300" y="2159000"/>
            <a:ext cx="635000" cy="1574800"/>
          </a:xfrm>
          <a:prstGeom prst="line">
            <a:avLst/>
          </a:prstGeom>
          <a:noFill/>
          <a:ln w="38100">
            <a:solidFill>
              <a:srgbClr val="FF0000"/>
            </a:solidFill>
            <a:round/>
            <a:headEnd/>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2999" name="Line 119">
            <a:extLst>
              <a:ext uri="{FF2B5EF4-FFF2-40B4-BE49-F238E27FC236}">
                <a16:creationId xmlns:a16="http://schemas.microsoft.com/office/drawing/2014/main" id="{8137DDCA-8E1C-479F-8A93-5C1BF39EC9AE}"/>
              </a:ext>
            </a:extLst>
          </p:cNvPr>
          <p:cNvSpPr>
            <a:spLocks noChangeShapeType="1"/>
          </p:cNvSpPr>
          <p:nvPr/>
        </p:nvSpPr>
        <p:spPr bwMode="auto">
          <a:xfrm>
            <a:off x="5437188" y="2160588"/>
            <a:ext cx="812800" cy="1155700"/>
          </a:xfrm>
          <a:prstGeom prst="line">
            <a:avLst/>
          </a:prstGeom>
          <a:noFill/>
          <a:ln w="38100">
            <a:solidFill>
              <a:srgbClr val="FF0000"/>
            </a:solidFill>
            <a:round/>
            <a:headEnd/>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cxnSp>
        <p:nvCxnSpPr>
          <p:cNvPr id="3" name="Straight Arrow Connector 2">
            <a:extLst>
              <a:ext uri="{FF2B5EF4-FFF2-40B4-BE49-F238E27FC236}">
                <a16:creationId xmlns:a16="http://schemas.microsoft.com/office/drawing/2014/main" id="{9D2EC5F0-B67E-4FBC-B4B3-BE0899D53333}"/>
              </a:ext>
            </a:extLst>
          </p:cNvPr>
          <p:cNvCxnSpPr>
            <a:cxnSpLocks noChangeShapeType="1"/>
            <a:stCxn id="17497" idx="0"/>
          </p:cNvCxnSpPr>
          <p:nvPr/>
        </p:nvCxnSpPr>
        <p:spPr bwMode="auto">
          <a:xfrm flipV="1">
            <a:off x="5308600" y="4929188"/>
            <a:ext cx="112713" cy="939800"/>
          </a:xfrm>
          <a:prstGeom prst="straightConnector1">
            <a:avLst/>
          </a:prstGeom>
          <a:noFill/>
          <a:ln w="38100">
            <a:solidFill>
              <a:srgbClr val="FF0000"/>
            </a:solidFill>
            <a:round/>
            <a:headEnd/>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122995"/>
                                        </p:tgtEl>
                                        <p:attrNameLst>
                                          <p:attrName>style.visibility</p:attrName>
                                        </p:attrNameLst>
                                      </p:cBhvr>
                                      <p:to>
                                        <p:strVal val="visible"/>
                                      </p:to>
                                    </p:set>
                                    <p:animEffect transition="in" filter="dissolve">
                                      <p:cBhvr>
                                        <p:cTn id="7" dur="2000"/>
                                        <p:tgtEl>
                                          <p:spTgt spid="122995"/>
                                        </p:tgtEl>
                                      </p:cBhvr>
                                    </p:animEffect>
                                  </p:childTnLst>
                                </p:cTn>
                              </p:par>
                            </p:childTnLst>
                          </p:cTn>
                        </p:par>
                        <p:par>
                          <p:cTn id="8" fill="hold" nodeType="afterGroup">
                            <p:stCondLst>
                              <p:cond delay="2000"/>
                            </p:stCondLst>
                            <p:childTnLst>
                              <p:par>
                                <p:cTn id="9" presetID="9" presetClass="entr" presetSubtype="0" fill="hold" nodeType="afterEffect">
                                  <p:stCondLst>
                                    <p:cond delay="0"/>
                                  </p:stCondLst>
                                  <p:childTnLst>
                                    <p:set>
                                      <p:cBhvr>
                                        <p:cTn id="10" dur="1" fill="hold">
                                          <p:stCondLst>
                                            <p:cond delay="0"/>
                                          </p:stCondLst>
                                        </p:cTn>
                                        <p:tgtEl>
                                          <p:spTgt spid="122998"/>
                                        </p:tgtEl>
                                        <p:attrNameLst>
                                          <p:attrName>style.visibility</p:attrName>
                                        </p:attrNameLst>
                                      </p:cBhvr>
                                      <p:to>
                                        <p:strVal val="visible"/>
                                      </p:to>
                                    </p:set>
                                    <p:animEffect transition="in" filter="dissolve">
                                      <p:cBhvr>
                                        <p:cTn id="11" dur="2000"/>
                                        <p:tgtEl>
                                          <p:spTgt spid="122998"/>
                                        </p:tgtEl>
                                      </p:cBhvr>
                                    </p:animEffect>
                                  </p:childTnLst>
                                </p:cTn>
                              </p:par>
                              <p:par>
                                <p:cTn id="12" presetID="9" presetClass="entr" presetSubtype="0" fill="hold" nodeType="withEffect">
                                  <p:stCondLst>
                                    <p:cond delay="0"/>
                                  </p:stCondLst>
                                  <p:childTnLst>
                                    <p:set>
                                      <p:cBhvr>
                                        <p:cTn id="13" dur="1" fill="hold">
                                          <p:stCondLst>
                                            <p:cond delay="0"/>
                                          </p:stCondLst>
                                        </p:cTn>
                                        <p:tgtEl>
                                          <p:spTgt spid="122999"/>
                                        </p:tgtEl>
                                        <p:attrNameLst>
                                          <p:attrName>style.visibility</p:attrName>
                                        </p:attrNameLst>
                                      </p:cBhvr>
                                      <p:to>
                                        <p:strVal val="visible"/>
                                      </p:to>
                                    </p:set>
                                    <p:animEffect transition="in" filter="dissolve">
                                      <p:cBhvr>
                                        <p:cTn id="14" dur="2000"/>
                                        <p:tgtEl>
                                          <p:spTgt spid="122999"/>
                                        </p:tgtEl>
                                      </p:cBhvr>
                                    </p:animEffect>
                                  </p:childTnLst>
                                </p:cTn>
                              </p:par>
                            </p:childTnLst>
                          </p:cTn>
                        </p:par>
                        <p:par>
                          <p:cTn id="15" fill="hold" nodeType="afterGroup">
                            <p:stCondLst>
                              <p:cond delay="4000"/>
                            </p:stCondLst>
                            <p:childTnLst>
                              <p:par>
                                <p:cTn id="16" presetID="9" presetClass="entr" presetSubtype="0" fill="hold" nodeType="afterEffect">
                                  <p:stCondLst>
                                    <p:cond delay="0"/>
                                  </p:stCondLst>
                                  <p:childTnLst>
                                    <p:set>
                                      <p:cBhvr>
                                        <p:cTn id="17" dur="1" fill="hold">
                                          <p:stCondLst>
                                            <p:cond delay="0"/>
                                          </p:stCondLst>
                                        </p:cTn>
                                        <p:tgtEl>
                                          <p:spTgt spid="3"/>
                                        </p:tgtEl>
                                        <p:attrNameLst>
                                          <p:attrName>style.visibility</p:attrName>
                                        </p:attrNameLst>
                                      </p:cBhvr>
                                      <p:to>
                                        <p:strVal val="visible"/>
                                      </p:to>
                                    </p:set>
                                    <p:animEffect transition="in" filter="dissolve">
                                      <p:cBhvr>
                                        <p:cTn id="18"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a:extLst>
              <a:ext uri="{FF2B5EF4-FFF2-40B4-BE49-F238E27FC236}">
                <a16:creationId xmlns:a16="http://schemas.microsoft.com/office/drawing/2014/main" id="{C49EC716-F34B-4FFB-A7AD-6208652F202C}"/>
              </a:ext>
            </a:extLst>
          </p:cNvPr>
          <p:cNvSpPr>
            <a:spLocks noChangeArrowheads="1"/>
          </p:cNvSpPr>
          <p:nvPr/>
        </p:nvSpPr>
        <p:spPr bwMode="auto">
          <a:xfrm rot="-5400000">
            <a:off x="5937250" y="285750"/>
            <a:ext cx="444500" cy="19304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60419" name="Line 3">
            <a:extLst>
              <a:ext uri="{FF2B5EF4-FFF2-40B4-BE49-F238E27FC236}">
                <a16:creationId xmlns:a16="http://schemas.microsoft.com/office/drawing/2014/main" id="{FB820615-DDB3-4CD1-BB16-F754F6016B0B}"/>
              </a:ext>
            </a:extLst>
          </p:cNvPr>
          <p:cNvSpPr>
            <a:spLocks noChangeShapeType="1"/>
          </p:cNvSpPr>
          <p:nvPr/>
        </p:nvSpPr>
        <p:spPr bwMode="auto">
          <a:xfrm>
            <a:off x="0" y="942975"/>
            <a:ext cx="9144000" cy="0"/>
          </a:xfrm>
          <a:prstGeom prst="line">
            <a:avLst/>
          </a:prstGeom>
          <a:noFill/>
          <a:ln w="76200" cmpd="dbl">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72036" name="Text Box 4">
            <a:extLst>
              <a:ext uri="{FF2B5EF4-FFF2-40B4-BE49-F238E27FC236}">
                <a16:creationId xmlns:a16="http://schemas.microsoft.com/office/drawing/2014/main" id="{6F32724E-9C13-4DCC-A927-7F5472F836A8}"/>
              </a:ext>
            </a:extLst>
          </p:cNvPr>
          <p:cNvSpPr txBox="1">
            <a:spLocks noChangeArrowheads="1"/>
          </p:cNvSpPr>
          <p:nvPr/>
        </p:nvSpPr>
        <p:spPr bwMode="auto">
          <a:xfrm>
            <a:off x="588963" y="933450"/>
            <a:ext cx="4532312" cy="862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defRPr/>
            </a:pPr>
            <a:endParaRPr lang="en-US" sz="1000" u="sng" dirty="0">
              <a:solidFill>
                <a:schemeClr val="bg1"/>
              </a:solidFill>
              <a:effectLst>
                <a:outerShdw blurRad="38100" dist="38100" dir="2700000" algn="tl">
                  <a:srgbClr val="000000"/>
                </a:outerShdw>
              </a:effectLst>
              <a:latin typeface="Arial" charset="0"/>
            </a:endParaRPr>
          </a:p>
          <a:p>
            <a:pPr eaLnBrk="1" hangingPunct="1">
              <a:defRPr/>
            </a:pPr>
            <a:endParaRPr lang="en-US" sz="2000" dirty="0">
              <a:solidFill>
                <a:schemeClr val="bg1"/>
              </a:solidFill>
              <a:effectLst>
                <a:outerShdw blurRad="38100" dist="38100" dir="2700000" algn="tl">
                  <a:srgbClr val="000000"/>
                </a:outerShdw>
              </a:effectLst>
              <a:latin typeface="Arial" charset="0"/>
            </a:endParaRPr>
          </a:p>
          <a:p>
            <a:pPr eaLnBrk="1" hangingPunct="1">
              <a:defRPr/>
            </a:pPr>
            <a:endParaRPr lang="en-US" sz="2000" dirty="0">
              <a:solidFill>
                <a:schemeClr val="bg1"/>
              </a:solidFill>
              <a:effectLst>
                <a:outerShdw blurRad="38100" dist="38100" dir="2700000" algn="tl">
                  <a:srgbClr val="000000"/>
                </a:outerShdw>
              </a:effectLst>
              <a:latin typeface="Arial" charset="0"/>
            </a:endParaRPr>
          </a:p>
        </p:txBody>
      </p:sp>
      <p:sp>
        <p:nvSpPr>
          <p:cNvPr id="60421" name="Rectangle 5">
            <a:extLst>
              <a:ext uri="{FF2B5EF4-FFF2-40B4-BE49-F238E27FC236}">
                <a16:creationId xmlns:a16="http://schemas.microsoft.com/office/drawing/2014/main" id="{E2F7B706-95CD-4F77-A6E6-B565A254A997}"/>
              </a:ext>
            </a:extLst>
          </p:cNvPr>
          <p:cNvSpPr>
            <a:spLocks noChangeArrowheads="1"/>
          </p:cNvSpPr>
          <p:nvPr/>
        </p:nvSpPr>
        <p:spPr bwMode="auto">
          <a:xfrm>
            <a:off x="733425" y="1933575"/>
            <a:ext cx="7213600" cy="3886200"/>
          </a:xfrm>
          <a:prstGeom prst="rect">
            <a:avLst/>
          </a:prstGeom>
          <a:solidFill>
            <a:srgbClr val="00CC00"/>
          </a:solidFill>
          <a:ln w="28575">
            <a:solidFill>
              <a:srgbClr val="FFFF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en-US" altLang="en-US" sz="1800"/>
          </a:p>
        </p:txBody>
      </p:sp>
      <p:sp>
        <p:nvSpPr>
          <p:cNvPr id="60422" name="Line 6">
            <a:extLst>
              <a:ext uri="{FF2B5EF4-FFF2-40B4-BE49-F238E27FC236}">
                <a16:creationId xmlns:a16="http://schemas.microsoft.com/office/drawing/2014/main" id="{4A61CE3E-A5A5-450F-AC31-3539157E86E9}"/>
              </a:ext>
            </a:extLst>
          </p:cNvPr>
          <p:cNvSpPr>
            <a:spLocks noChangeShapeType="1"/>
          </p:cNvSpPr>
          <p:nvPr/>
        </p:nvSpPr>
        <p:spPr bwMode="auto">
          <a:xfrm>
            <a:off x="2016125" y="1933575"/>
            <a:ext cx="0" cy="3886200"/>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0423" name="Line 7">
            <a:extLst>
              <a:ext uri="{FF2B5EF4-FFF2-40B4-BE49-F238E27FC236}">
                <a16:creationId xmlns:a16="http://schemas.microsoft.com/office/drawing/2014/main" id="{2698BF60-1E26-4FA6-83EE-A05291D43D86}"/>
              </a:ext>
            </a:extLst>
          </p:cNvPr>
          <p:cNvSpPr>
            <a:spLocks noChangeShapeType="1"/>
          </p:cNvSpPr>
          <p:nvPr/>
        </p:nvSpPr>
        <p:spPr bwMode="auto">
          <a:xfrm>
            <a:off x="2778125" y="1933575"/>
            <a:ext cx="0" cy="3886200"/>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0424" name="Line 8">
            <a:extLst>
              <a:ext uri="{FF2B5EF4-FFF2-40B4-BE49-F238E27FC236}">
                <a16:creationId xmlns:a16="http://schemas.microsoft.com/office/drawing/2014/main" id="{B1351067-914B-4FA2-B3E4-6A123BB4ADAC}"/>
              </a:ext>
            </a:extLst>
          </p:cNvPr>
          <p:cNvSpPr>
            <a:spLocks noChangeShapeType="1"/>
          </p:cNvSpPr>
          <p:nvPr/>
        </p:nvSpPr>
        <p:spPr bwMode="auto">
          <a:xfrm>
            <a:off x="3616325" y="1933575"/>
            <a:ext cx="0" cy="3886200"/>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0425" name="Line 9">
            <a:extLst>
              <a:ext uri="{FF2B5EF4-FFF2-40B4-BE49-F238E27FC236}">
                <a16:creationId xmlns:a16="http://schemas.microsoft.com/office/drawing/2014/main" id="{27367B80-7C27-4F55-9714-BCAA5F85E8B0}"/>
              </a:ext>
            </a:extLst>
          </p:cNvPr>
          <p:cNvSpPr>
            <a:spLocks noChangeShapeType="1"/>
          </p:cNvSpPr>
          <p:nvPr/>
        </p:nvSpPr>
        <p:spPr bwMode="auto">
          <a:xfrm>
            <a:off x="4454525" y="1933575"/>
            <a:ext cx="0" cy="3886200"/>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0426" name="Rectangle 10">
            <a:extLst>
              <a:ext uri="{FF2B5EF4-FFF2-40B4-BE49-F238E27FC236}">
                <a16:creationId xmlns:a16="http://schemas.microsoft.com/office/drawing/2014/main" id="{81D3B93B-96FB-4060-AAF9-314742F04AD0}"/>
              </a:ext>
            </a:extLst>
          </p:cNvPr>
          <p:cNvSpPr>
            <a:spLocks noChangeAspect="1" noChangeArrowheads="1"/>
          </p:cNvSpPr>
          <p:nvPr/>
        </p:nvSpPr>
        <p:spPr bwMode="auto">
          <a:xfrm>
            <a:off x="1939925" y="1781175"/>
            <a:ext cx="136525" cy="136525"/>
          </a:xfrm>
          <a:prstGeom prst="rect">
            <a:avLst/>
          </a:prstGeom>
          <a:solidFill>
            <a:srgbClr val="FF33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60427" name="Rectangle 11">
            <a:extLst>
              <a:ext uri="{FF2B5EF4-FFF2-40B4-BE49-F238E27FC236}">
                <a16:creationId xmlns:a16="http://schemas.microsoft.com/office/drawing/2014/main" id="{689A3E76-0ABF-4AA0-8743-04495382C217}"/>
              </a:ext>
            </a:extLst>
          </p:cNvPr>
          <p:cNvSpPr>
            <a:spLocks noChangeAspect="1" noChangeArrowheads="1"/>
          </p:cNvSpPr>
          <p:nvPr/>
        </p:nvSpPr>
        <p:spPr bwMode="auto">
          <a:xfrm>
            <a:off x="1939925" y="5819775"/>
            <a:ext cx="136525" cy="136525"/>
          </a:xfrm>
          <a:prstGeom prst="rect">
            <a:avLst/>
          </a:prstGeom>
          <a:solidFill>
            <a:srgbClr val="FF33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60428" name="Rectangle 12">
            <a:extLst>
              <a:ext uri="{FF2B5EF4-FFF2-40B4-BE49-F238E27FC236}">
                <a16:creationId xmlns:a16="http://schemas.microsoft.com/office/drawing/2014/main" id="{F1F4EA6B-FC6A-4058-891A-28643FE0209B}"/>
              </a:ext>
            </a:extLst>
          </p:cNvPr>
          <p:cNvSpPr>
            <a:spLocks noChangeAspect="1" noChangeArrowheads="1"/>
          </p:cNvSpPr>
          <p:nvPr/>
        </p:nvSpPr>
        <p:spPr bwMode="auto">
          <a:xfrm>
            <a:off x="720725" y="1781175"/>
            <a:ext cx="136525" cy="136525"/>
          </a:xfrm>
          <a:prstGeom prst="rect">
            <a:avLst/>
          </a:prstGeom>
          <a:solidFill>
            <a:srgbClr val="FF33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60429" name="Rectangle 13">
            <a:extLst>
              <a:ext uri="{FF2B5EF4-FFF2-40B4-BE49-F238E27FC236}">
                <a16:creationId xmlns:a16="http://schemas.microsoft.com/office/drawing/2014/main" id="{933130C5-31B9-42A2-A5FE-7E27E8561365}"/>
              </a:ext>
            </a:extLst>
          </p:cNvPr>
          <p:cNvSpPr>
            <a:spLocks noChangeAspect="1" noChangeArrowheads="1"/>
          </p:cNvSpPr>
          <p:nvPr/>
        </p:nvSpPr>
        <p:spPr bwMode="auto">
          <a:xfrm>
            <a:off x="720725" y="5819775"/>
            <a:ext cx="136525" cy="136525"/>
          </a:xfrm>
          <a:prstGeom prst="rect">
            <a:avLst/>
          </a:prstGeom>
          <a:solidFill>
            <a:srgbClr val="FF33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60430" name="Line 14">
            <a:extLst>
              <a:ext uri="{FF2B5EF4-FFF2-40B4-BE49-F238E27FC236}">
                <a16:creationId xmlns:a16="http://schemas.microsoft.com/office/drawing/2014/main" id="{9633A4B1-2507-45DE-AE3E-4B00F216FDA2}"/>
              </a:ext>
            </a:extLst>
          </p:cNvPr>
          <p:cNvSpPr>
            <a:spLocks noChangeShapeType="1"/>
          </p:cNvSpPr>
          <p:nvPr/>
        </p:nvSpPr>
        <p:spPr bwMode="auto">
          <a:xfrm>
            <a:off x="5292725" y="1944688"/>
            <a:ext cx="0" cy="3886200"/>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0431" name="Line 15">
            <a:extLst>
              <a:ext uri="{FF2B5EF4-FFF2-40B4-BE49-F238E27FC236}">
                <a16:creationId xmlns:a16="http://schemas.microsoft.com/office/drawing/2014/main" id="{8DDCB700-9025-45EA-BF81-3B3621788F08}"/>
              </a:ext>
            </a:extLst>
          </p:cNvPr>
          <p:cNvSpPr>
            <a:spLocks noChangeShapeType="1"/>
          </p:cNvSpPr>
          <p:nvPr/>
        </p:nvSpPr>
        <p:spPr bwMode="auto">
          <a:xfrm>
            <a:off x="6156325" y="1946275"/>
            <a:ext cx="0" cy="3886200"/>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0432" name="Line 16">
            <a:extLst>
              <a:ext uri="{FF2B5EF4-FFF2-40B4-BE49-F238E27FC236}">
                <a16:creationId xmlns:a16="http://schemas.microsoft.com/office/drawing/2014/main" id="{8147B992-96F1-4A02-80B4-B0B3D6FACFAB}"/>
              </a:ext>
            </a:extLst>
          </p:cNvPr>
          <p:cNvSpPr>
            <a:spLocks noChangeShapeType="1"/>
          </p:cNvSpPr>
          <p:nvPr/>
        </p:nvSpPr>
        <p:spPr bwMode="auto">
          <a:xfrm>
            <a:off x="7019925" y="1946275"/>
            <a:ext cx="0" cy="3886200"/>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72049" name="Text Box 17">
            <a:extLst>
              <a:ext uri="{FF2B5EF4-FFF2-40B4-BE49-F238E27FC236}">
                <a16:creationId xmlns:a16="http://schemas.microsoft.com/office/drawing/2014/main" id="{CB4DF5C3-ADAA-496F-8D2A-F22175B193D4}"/>
              </a:ext>
            </a:extLst>
          </p:cNvPr>
          <p:cNvSpPr txBox="1">
            <a:spLocks noChangeArrowheads="1"/>
          </p:cNvSpPr>
          <p:nvPr/>
        </p:nvSpPr>
        <p:spPr bwMode="auto">
          <a:xfrm>
            <a:off x="5508625" y="1049338"/>
            <a:ext cx="12255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eaLnBrk="1" hangingPunct="1">
              <a:defRPr/>
            </a:pPr>
            <a:r>
              <a:rPr lang="en-US">
                <a:solidFill>
                  <a:schemeClr val="bg1"/>
                </a:solidFill>
                <a:effectLst>
                  <a:outerShdw blurRad="38100" dist="38100" dir="2700000" algn="tl">
                    <a:srgbClr val="000000"/>
                  </a:outerShdw>
                </a:effectLst>
                <a:latin typeface="Arial" charset="0"/>
              </a:rPr>
              <a:t>Press Box</a:t>
            </a:r>
          </a:p>
        </p:txBody>
      </p:sp>
      <p:sp>
        <p:nvSpPr>
          <p:cNvPr id="172050" name="Text Box 18">
            <a:extLst>
              <a:ext uri="{FF2B5EF4-FFF2-40B4-BE49-F238E27FC236}">
                <a16:creationId xmlns:a16="http://schemas.microsoft.com/office/drawing/2014/main" id="{ACE09F24-67EC-43FB-BAFC-4A878BB19096}"/>
              </a:ext>
            </a:extLst>
          </p:cNvPr>
          <p:cNvSpPr txBox="1">
            <a:spLocks noChangeArrowheads="1"/>
          </p:cNvSpPr>
          <p:nvPr/>
        </p:nvSpPr>
        <p:spPr bwMode="auto">
          <a:xfrm>
            <a:off x="3228975" y="4903788"/>
            <a:ext cx="6953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1" hangingPunct="1">
              <a:defRPr/>
            </a:pPr>
            <a:r>
              <a:rPr lang="en-US" sz="2400">
                <a:solidFill>
                  <a:schemeClr val="bg1"/>
                </a:solidFill>
                <a:effectLst>
                  <a:outerShdw blurRad="38100" dist="38100" dir="2700000" algn="tl">
                    <a:srgbClr val="000000"/>
                  </a:outerShdw>
                </a:effectLst>
                <a:latin typeface="Arial" charset="0"/>
              </a:rPr>
              <a:t>1 0</a:t>
            </a:r>
          </a:p>
        </p:txBody>
      </p:sp>
      <p:sp>
        <p:nvSpPr>
          <p:cNvPr id="172051" name="Text Box 19">
            <a:extLst>
              <a:ext uri="{FF2B5EF4-FFF2-40B4-BE49-F238E27FC236}">
                <a16:creationId xmlns:a16="http://schemas.microsoft.com/office/drawing/2014/main" id="{C9672108-B71B-439A-A289-831A7F5E8935}"/>
              </a:ext>
            </a:extLst>
          </p:cNvPr>
          <p:cNvSpPr txBox="1">
            <a:spLocks noChangeArrowheads="1"/>
          </p:cNvSpPr>
          <p:nvPr/>
        </p:nvSpPr>
        <p:spPr bwMode="auto">
          <a:xfrm>
            <a:off x="4892675" y="4929188"/>
            <a:ext cx="6953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1" hangingPunct="1">
              <a:defRPr/>
            </a:pPr>
            <a:r>
              <a:rPr lang="en-US" sz="2400">
                <a:solidFill>
                  <a:schemeClr val="bg1"/>
                </a:solidFill>
                <a:effectLst>
                  <a:outerShdw blurRad="38100" dist="38100" dir="2700000" algn="tl">
                    <a:srgbClr val="000000"/>
                  </a:outerShdw>
                </a:effectLst>
                <a:latin typeface="Arial" charset="0"/>
              </a:rPr>
              <a:t>2 0</a:t>
            </a:r>
          </a:p>
        </p:txBody>
      </p:sp>
      <p:sp>
        <p:nvSpPr>
          <p:cNvPr id="172052" name="Text Box 20">
            <a:extLst>
              <a:ext uri="{FF2B5EF4-FFF2-40B4-BE49-F238E27FC236}">
                <a16:creationId xmlns:a16="http://schemas.microsoft.com/office/drawing/2014/main" id="{F66C6FE1-53BD-45BF-BEA5-C86632BEB77D}"/>
              </a:ext>
            </a:extLst>
          </p:cNvPr>
          <p:cNvSpPr txBox="1">
            <a:spLocks noChangeArrowheads="1"/>
          </p:cNvSpPr>
          <p:nvPr/>
        </p:nvSpPr>
        <p:spPr bwMode="auto">
          <a:xfrm>
            <a:off x="6619875" y="4941888"/>
            <a:ext cx="6953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1" hangingPunct="1">
              <a:defRPr/>
            </a:pPr>
            <a:r>
              <a:rPr lang="en-US" sz="2400">
                <a:solidFill>
                  <a:schemeClr val="bg1"/>
                </a:solidFill>
                <a:effectLst>
                  <a:outerShdw blurRad="38100" dist="38100" dir="2700000" algn="tl">
                    <a:srgbClr val="000000"/>
                  </a:outerShdw>
                </a:effectLst>
                <a:latin typeface="Arial" charset="0"/>
              </a:rPr>
              <a:t>3 0</a:t>
            </a:r>
          </a:p>
        </p:txBody>
      </p:sp>
      <p:sp>
        <p:nvSpPr>
          <p:cNvPr id="60437" name="Line 21">
            <a:extLst>
              <a:ext uri="{FF2B5EF4-FFF2-40B4-BE49-F238E27FC236}">
                <a16:creationId xmlns:a16="http://schemas.microsoft.com/office/drawing/2014/main" id="{B634E025-34CC-4D0F-A49A-AE3D0B47F937}"/>
              </a:ext>
            </a:extLst>
          </p:cNvPr>
          <p:cNvSpPr>
            <a:spLocks noChangeShapeType="1"/>
          </p:cNvSpPr>
          <p:nvPr/>
        </p:nvSpPr>
        <p:spPr bwMode="auto">
          <a:xfrm>
            <a:off x="6159500" y="5829300"/>
            <a:ext cx="12700" cy="54610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0438" name="Rectangle 22">
            <a:extLst>
              <a:ext uri="{FF2B5EF4-FFF2-40B4-BE49-F238E27FC236}">
                <a16:creationId xmlns:a16="http://schemas.microsoft.com/office/drawing/2014/main" id="{B17AD70C-97C4-45F8-AEB8-C3E60096A0E9}"/>
              </a:ext>
            </a:extLst>
          </p:cNvPr>
          <p:cNvSpPr>
            <a:spLocks noChangeArrowheads="1"/>
          </p:cNvSpPr>
          <p:nvPr/>
        </p:nvSpPr>
        <p:spPr bwMode="auto">
          <a:xfrm>
            <a:off x="6172200" y="5829300"/>
            <a:ext cx="1790700" cy="533400"/>
          </a:xfrm>
          <a:prstGeom prst="rect">
            <a:avLst/>
          </a:prstGeom>
          <a:solidFill>
            <a:schemeClr val="bg1">
              <a:alpha val="50195"/>
            </a:schemeClr>
          </a:solidFill>
          <a:ln w="3175" cap="rnd">
            <a:solidFill>
              <a:schemeClr val="bg1"/>
            </a:solidFill>
            <a:prstDash val="sysDot"/>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60439" name="Line 23">
            <a:extLst>
              <a:ext uri="{FF2B5EF4-FFF2-40B4-BE49-F238E27FC236}">
                <a16:creationId xmlns:a16="http://schemas.microsoft.com/office/drawing/2014/main" id="{CAE22364-E7A4-4E49-BD21-56147C0E43A4}"/>
              </a:ext>
            </a:extLst>
          </p:cNvPr>
          <p:cNvSpPr>
            <a:spLocks noChangeShapeType="1"/>
          </p:cNvSpPr>
          <p:nvPr/>
        </p:nvSpPr>
        <p:spPr bwMode="auto">
          <a:xfrm>
            <a:off x="2692400" y="3238500"/>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0440" name="Line 24">
            <a:extLst>
              <a:ext uri="{FF2B5EF4-FFF2-40B4-BE49-F238E27FC236}">
                <a16:creationId xmlns:a16="http://schemas.microsoft.com/office/drawing/2014/main" id="{012D2C05-24E1-42BF-ADEC-1AC8BDDC5DBE}"/>
              </a:ext>
            </a:extLst>
          </p:cNvPr>
          <p:cNvSpPr>
            <a:spLocks noChangeShapeType="1"/>
          </p:cNvSpPr>
          <p:nvPr/>
        </p:nvSpPr>
        <p:spPr bwMode="auto">
          <a:xfrm>
            <a:off x="2692400" y="4533900"/>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0441" name="Line 25">
            <a:extLst>
              <a:ext uri="{FF2B5EF4-FFF2-40B4-BE49-F238E27FC236}">
                <a16:creationId xmlns:a16="http://schemas.microsoft.com/office/drawing/2014/main" id="{26706742-9217-4F4F-8E3A-3883A82B243D}"/>
              </a:ext>
            </a:extLst>
          </p:cNvPr>
          <p:cNvSpPr>
            <a:spLocks noChangeShapeType="1"/>
          </p:cNvSpPr>
          <p:nvPr/>
        </p:nvSpPr>
        <p:spPr bwMode="auto">
          <a:xfrm>
            <a:off x="3543300" y="3225800"/>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0442" name="Line 26">
            <a:extLst>
              <a:ext uri="{FF2B5EF4-FFF2-40B4-BE49-F238E27FC236}">
                <a16:creationId xmlns:a16="http://schemas.microsoft.com/office/drawing/2014/main" id="{1ADA0831-A837-450C-988C-350C40B3636B}"/>
              </a:ext>
            </a:extLst>
          </p:cNvPr>
          <p:cNvSpPr>
            <a:spLocks noChangeShapeType="1"/>
          </p:cNvSpPr>
          <p:nvPr/>
        </p:nvSpPr>
        <p:spPr bwMode="auto">
          <a:xfrm>
            <a:off x="3543300" y="4521200"/>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0443" name="Line 27">
            <a:extLst>
              <a:ext uri="{FF2B5EF4-FFF2-40B4-BE49-F238E27FC236}">
                <a16:creationId xmlns:a16="http://schemas.microsoft.com/office/drawing/2014/main" id="{733D88BC-540B-4CF2-8C1F-D0C67FFC240D}"/>
              </a:ext>
            </a:extLst>
          </p:cNvPr>
          <p:cNvSpPr>
            <a:spLocks noChangeShapeType="1"/>
          </p:cNvSpPr>
          <p:nvPr/>
        </p:nvSpPr>
        <p:spPr bwMode="auto">
          <a:xfrm>
            <a:off x="4381500" y="3238500"/>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0444" name="Line 28">
            <a:extLst>
              <a:ext uri="{FF2B5EF4-FFF2-40B4-BE49-F238E27FC236}">
                <a16:creationId xmlns:a16="http://schemas.microsoft.com/office/drawing/2014/main" id="{97052845-C335-41E1-A411-72ACA8166814}"/>
              </a:ext>
            </a:extLst>
          </p:cNvPr>
          <p:cNvSpPr>
            <a:spLocks noChangeShapeType="1"/>
          </p:cNvSpPr>
          <p:nvPr/>
        </p:nvSpPr>
        <p:spPr bwMode="auto">
          <a:xfrm>
            <a:off x="4381500" y="4533900"/>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0445" name="Line 29">
            <a:extLst>
              <a:ext uri="{FF2B5EF4-FFF2-40B4-BE49-F238E27FC236}">
                <a16:creationId xmlns:a16="http://schemas.microsoft.com/office/drawing/2014/main" id="{1E2429B5-134D-4BB0-92BB-7E4C1707DBCF}"/>
              </a:ext>
            </a:extLst>
          </p:cNvPr>
          <p:cNvSpPr>
            <a:spLocks noChangeShapeType="1"/>
          </p:cNvSpPr>
          <p:nvPr/>
        </p:nvSpPr>
        <p:spPr bwMode="auto">
          <a:xfrm>
            <a:off x="5219700" y="3238500"/>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0446" name="Line 30">
            <a:extLst>
              <a:ext uri="{FF2B5EF4-FFF2-40B4-BE49-F238E27FC236}">
                <a16:creationId xmlns:a16="http://schemas.microsoft.com/office/drawing/2014/main" id="{F3966A3A-77B2-4B48-AA82-C229916E2E9B}"/>
              </a:ext>
            </a:extLst>
          </p:cNvPr>
          <p:cNvSpPr>
            <a:spLocks noChangeShapeType="1"/>
          </p:cNvSpPr>
          <p:nvPr/>
        </p:nvSpPr>
        <p:spPr bwMode="auto">
          <a:xfrm>
            <a:off x="5219700" y="4533900"/>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0447" name="Line 31">
            <a:extLst>
              <a:ext uri="{FF2B5EF4-FFF2-40B4-BE49-F238E27FC236}">
                <a16:creationId xmlns:a16="http://schemas.microsoft.com/office/drawing/2014/main" id="{CF971702-5887-4671-BAF6-1631AC50101A}"/>
              </a:ext>
            </a:extLst>
          </p:cNvPr>
          <p:cNvSpPr>
            <a:spLocks noChangeShapeType="1"/>
          </p:cNvSpPr>
          <p:nvPr/>
        </p:nvSpPr>
        <p:spPr bwMode="auto">
          <a:xfrm>
            <a:off x="6070600" y="3238500"/>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0448" name="Line 32">
            <a:extLst>
              <a:ext uri="{FF2B5EF4-FFF2-40B4-BE49-F238E27FC236}">
                <a16:creationId xmlns:a16="http://schemas.microsoft.com/office/drawing/2014/main" id="{FEF6566E-A488-4395-8E38-75A56BD9025F}"/>
              </a:ext>
            </a:extLst>
          </p:cNvPr>
          <p:cNvSpPr>
            <a:spLocks noChangeShapeType="1"/>
          </p:cNvSpPr>
          <p:nvPr/>
        </p:nvSpPr>
        <p:spPr bwMode="auto">
          <a:xfrm>
            <a:off x="6070600" y="4533900"/>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0449" name="Line 33">
            <a:extLst>
              <a:ext uri="{FF2B5EF4-FFF2-40B4-BE49-F238E27FC236}">
                <a16:creationId xmlns:a16="http://schemas.microsoft.com/office/drawing/2014/main" id="{69AC0A51-04B4-46C8-911D-6833DA59928C}"/>
              </a:ext>
            </a:extLst>
          </p:cNvPr>
          <p:cNvSpPr>
            <a:spLocks noChangeShapeType="1"/>
          </p:cNvSpPr>
          <p:nvPr/>
        </p:nvSpPr>
        <p:spPr bwMode="auto">
          <a:xfrm>
            <a:off x="6946900" y="3251200"/>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0450" name="Line 34">
            <a:extLst>
              <a:ext uri="{FF2B5EF4-FFF2-40B4-BE49-F238E27FC236}">
                <a16:creationId xmlns:a16="http://schemas.microsoft.com/office/drawing/2014/main" id="{AD0D6EB9-68C9-4EE4-837E-1A0CA3374F89}"/>
              </a:ext>
            </a:extLst>
          </p:cNvPr>
          <p:cNvSpPr>
            <a:spLocks noChangeShapeType="1"/>
          </p:cNvSpPr>
          <p:nvPr/>
        </p:nvSpPr>
        <p:spPr bwMode="auto">
          <a:xfrm>
            <a:off x="6946900" y="4546600"/>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72067" name="Text Box 35">
            <a:extLst>
              <a:ext uri="{FF2B5EF4-FFF2-40B4-BE49-F238E27FC236}">
                <a16:creationId xmlns:a16="http://schemas.microsoft.com/office/drawing/2014/main" id="{B1DC23CB-0A49-44B2-B25D-78BF641A59B6}"/>
              </a:ext>
            </a:extLst>
          </p:cNvPr>
          <p:cNvSpPr txBox="1">
            <a:spLocks noChangeArrowheads="1"/>
          </p:cNvSpPr>
          <p:nvPr/>
        </p:nvSpPr>
        <p:spPr bwMode="auto">
          <a:xfrm>
            <a:off x="3178175" y="4951413"/>
            <a:ext cx="3175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eaLnBrk="1" hangingPunct="1">
              <a:defRPr/>
            </a:pPr>
            <a:r>
              <a:rPr lang="en-US">
                <a:solidFill>
                  <a:schemeClr val="bg1"/>
                </a:solidFill>
                <a:effectLst>
                  <a:outerShdw blurRad="38100" dist="38100" dir="2700000" algn="tl">
                    <a:srgbClr val="000000"/>
                  </a:outerShdw>
                </a:effectLst>
                <a:latin typeface="Arial" charset="0"/>
              </a:rPr>
              <a:t>&lt;</a:t>
            </a:r>
          </a:p>
        </p:txBody>
      </p:sp>
      <p:sp>
        <p:nvSpPr>
          <p:cNvPr id="172068" name="Text Box 36">
            <a:extLst>
              <a:ext uri="{FF2B5EF4-FFF2-40B4-BE49-F238E27FC236}">
                <a16:creationId xmlns:a16="http://schemas.microsoft.com/office/drawing/2014/main" id="{67E1440F-CDBE-4951-887C-C0626DD82ECD}"/>
              </a:ext>
            </a:extLst>
          </p:cNvPr>
          <p:cNvSpPr txBox="1">
            <a:spLocks noChangeArrowheads="1"/>
          </p:cNvSpPr>
          <p:nvPr/>
        </p:nvSpPr>
        <p:spPr bwMode="auto">
          <a:xfrm>
            <a:off x="4803775" y="5002213"/>
            <a:ext cx="3175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eaLnBrk="1" hangingPunct="1">
              <a:defRPr/>
            </a:pPr>
            <a:r>
              <a:rPr lang="en-US">
                <a:solidFill>
                  <a:schemeClr val="bg1"/>
                </a:solidFill>
                <a:effectLst>
                  <a:outerShdw blurRad="38100" dist="38100" dir="2700000" algn="tl">
                    <a:srgbClr val="000000"/>
                  </a:outerShdw>
                </a:effectLst>
                <a:latin typeface="Arial" charset="0"/>
              </a:rPr>
              <a:t>&lt;</a:t>
            </a:r>
          </a:p>
        </p:txBody>
      </p:sp>
      <p:sp>
        <p:nvSpPr>
          <p:cNvPr id="172069" name="Text Box 37">
            <a:extLst>
              <a:ext uri="{FF2B5EF4-FFF2-40B4-BE49-F238E27FC236}">
                <a16:creationId xmlns:a16="http://schemas.microsoft.com/office/drawing/2014/main" id="{49850EAC-D1B7-4CB7-9A60-72A699D550CC}"/>
              </a:ext>
            </a:extLst>
          </p:cNvPr>
          <p:cNvSpPr txBox="1">
            <a:spLocks noChangeArrowheads="1"/>
          </p:cNvSpPr>
          <p:nvPr/>
        </p:nvSpPr>
        <p:spPr bwMode="auto">
          <a:xfrm>
            <a:off x="6530975" y="4989513"/>
            <a:ext cx="3175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eaLnBrk="1" hangingPunct="1">
              <a:defRPr/>
            </a:pPr>
            <a:r>
              <a:rPr lang="en-US">
                <a:solidFill>
                  <a:schemeClr val="bg1"/>
                </a:solidFill>
                <a:effectLst>
                  <a:outerShdw blurRad="38100" dist="38100" dir="2700000" algn="tl">
                    <a:srgbClr val="000000"/>
                  </a:outerShdw>
                </a:effectLst>
                <a:latin typeface="Arial" charset="0"/>
              </a:rPr>
              <a:t>&lt;</a:t>
            </a:r>
          </a:p>
        </p:txBody>
      </p:sp>
      <p:grpSp>
        <p:nvGrpSpPr>
          <p:cNvPr id="60454" name="Group 38">
            <a:extLst>
              <a:ext uri="{FF2B5EF4-FFF2-40B4-BE49-F238E27FC236}">
                <a16:creationId xmlns:a16="http://schemas.microsoft.com/office/drawing/2014/main" id="{6F850935-1DD3-4B8A-95D2-8601E3D891FC}"/>
              </a:ext>
            </a:extLst>
          </p:cNvPr>
          <p:cNvGrpSpPr>
            <a:grpSpLocks/>
          </p:cNvGrpSpPr>
          <p:nvPr/>
        </p:nvGrpSpPr>
        <p:grpSpPr bwMode="auto">
          <a:xfrm rot="-5400000">
            <a:off x="3513931" y="6033294"/>
            <a:ext cx="204788" cy="730250"/>
            <a:chOff x="3204" y="3720"/>
            <a:chExt cx="113" cy="420"/>
          </a:xfrm>
        </p:grpSpPr>
        <p:grpSp>
          <p:nvGrpSpPr>
            <p:cNvPr id="60520" name="Group 39">
              <a:extLst>
                <a:ext uri="{FF2B5EF4-FFF2-40B4-BE49-F238E27FC236}">
                  <a16:creationId xmlns:a16="http://schemas.microsoft.com/office/drawing/2014/main" id="{FDD9479B-5F17-4629-B86C-3853BF33AB2B}"/>
                </a:ext>
              </a:extLst>
            </p:cNvPr>
            <p:cNvGrpSpPr>
              <a:grpSpLocks/>
            </p:cNvGrpSpPr>
            <p:nvPr/>
          </p:nvGrpSpPr>
          <p:grpSpPr bwMode="auto">
            <a:xfrm>
              <a:off x="3204" y="3720"/>
              <a:ext cx="113" cy="420"/>
              <a:chOff x="3204" y="3708"/>
              <a:chExt cx="113" cy="420"/>
            </a:xfrm>
          </p:grpSpPr>
          <p:sp>
            <p:nvSpPr>
              <p:cNvPr id="60525" name="AutoShape 40">
                <a:extLst>
                  <a:ext uri="{FF2B5EF4-FFF2-40B4-BE49-F238E27FC236}">
                    <a16:creationId xmlns:a16="http://schemas.microsoft.com/office/drawing/2014/main" id="{446F1EB3-6D15-4CDE-BB82-2E97BF25F139}"/>
                  </a:ext>
                </a:extLst>
              </p:cNvPr>
              <p:cNvSpPr>
                <a:spLocks noChangeAspect="1" noChangeArrowheads="1"/>
              </p:cNvSpPr>
              <p:nvPr/>
            </p:nvSpPr>
            <p:spPr bwMode="auto">
              <a:xfrm>
                <a:off x="3204" y="3708"/>
                <a:ext cx="113" cy="307"/>
              </a:xfrm>
              <a:prstGeom prst="triangle">
                <a:avLst>
                  <a:gd name="adj" fmla="val 50000"/>
                </a:avLst>
              </a:prstGeom>
              <a:solidFill>
                <a:srgbClr val="FF66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60526" name="Oval 41">
                <a:extLst>
                  <a:ext uri="{FF2B5EF4-FFF2-40B4-BE49-F238E27FC236}">
                    <a16:creationId xmlns:a16="http://schemas.microsoft.com/office/drawing/2014/main" id="{6F19D0D0-BEA3-4146-9B45-9E7C27BB3F6C}"/>
                  </a:ext>
                </a:extLst>
              </p:cNvPr>
              <p:cNvSpPr>
                <a:spLocks noChangeArrowheads="1"/>
              </p:cNvSpPr>
              <p:nvPr/>
            </p:nvSpPr>
            <p:spPr bwMode="auto">
              <a:xfrm>
                <a:off x="3210" y="4032"/>
                <a:ext cx="102" cy="96"/>
              </a:xfrm>
              <a:prstGeom prst="ellipse">
                <a:avLst/>
              </a:prstGeom>
              <a:solidFill>
                <a:srgbClr val="FF66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grpSp>
        <p:sp>
          <p:nvSpPr>
            <p:cNvPr id="60521" name="Line 42">
              <a:extLst>
                <a:ext uri="{FF2B5EF4-FFF2-40B4-BE49-F238E27FC236}">
                  <a16:creationId xmlns:a16="http://schemas.microsoft.com/office/drawing/2014/main" id="{05D4780C-91BE-498B-9C6E-97160177E7EC}"/>
                </a:ext>
              </a:extLst>
            </p:cNvPr>
            <p:cNvSpPr>
              <a:spLocks noChangeShapeType="1"/>
            </p:cNvSpPr>
            <p:nvPr/>
          </p:nvSpPr>
          <p:spPr bwMode="auto">
            <a:xfrm>
              <a:off x="3225" y="3921"/>
              <a:ext cx="7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0522" name="Line 43">
              <a:extLst>
                <a:ext uri="{FF2B5EF4-FFF2-40B4-BE49-F238E27FC236}">
                  <a16:creationId xmlns:a16="http://schemas.microsoft.com/office/drawing/2014/main" id="{32E47F40-D01A-4AA4-87C1-3BADB19F8AC0}"/>
                </a:ext>
              </a:extLst>
            </p:cNvPr>
            <p:cNvSpPr>
              <a:spLocks noChangeShapeType="1"/>
            </p:cNvSpPr>
            <p:nvPr/>
          </p:nvSpPr>
          <p:spPr bwMode="auto">
            <a:xfrm>
              <a:off x="3216" y="3981"/>
              <a:ext cx="9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0523" name="Line 44">
              <a:extLst>
                <a:ext uri="{FF2B5EF4-FFF2-40B4-BE49-F238E27FC236}">
                  <a16:creationId xmlns:a16="http://schemas.microsoft.com/office/drawing/2014/main" id="{48811376-9832-454F-86AA-2555C616AD91}"/>
                </a:ext>
              </a:extLst>
            </p:cNvPr>
            <p:cNvSpPr>
              <a:spLocks noChangeShapeType="1"/>
            </p:cNvSpPr>
            <p:nvPr/>
          </p:nvSpPr>
          <p:spPr bwMode="auto">
            <a:xfrm>
              <a:off x="3240" y="3861"/>
              <a:ext cx="4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0524" name="Oval 45">
              <a:extLst>
                <a:ext uri="{FF2B5EF4-FFF2-40B4-BE49-F238E27FC236}">
                  <a16:creationId xmlns:a16="http://schemas.microsoft.com/office/drawing/2014/main" id="{B3B82F38-3D62-4F69-A558-1271A7E38D9F}"/>
                </a:ext>
              </a:extLst>
            </p:cNvPr>
            <p:cNvSpPr>
              <a:spLocks noChangeArrowheads="1"/>
            </p:cNvSpPr>
            <p:nvPr/>
          </p:nvSpPr>
          <p:spPr bwMode="auto">
            <a:xfrm>
              <a:off x="3234" y="4063"/>
              <a:ext cx="56" cy="5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grpSp>
      <p:grpSp>
        <p:nvGrpSpPr>
          <p:cNvPr id="172078" name="Group 46">
            <a:extLst>
              <a:ext uri="{FF2B5EF4-FFF2-40B4-BE49-F238E27FC236}">
                <a16:creationId xmlns:a16="http://schemas.microsoft.com/office/drawing/2014/main" id="{3486D3F1-94F0-4415-B715-BDAA51413D7E}"/>
              </a:ext>
            </a:extLst>
          </p:cNvPr>
          <p:cNvGrpSpPr>
            <a:grpSpLocks/>
          </p:cNvGrpSpPr>
          <p:nvPr/>
        </p:nvGrpSpPr>
        <p:grpSpPr bwMode="auto">
          <a:xfrm>
            <a:off x="2882900" y="5915025"/>
            <a:ext cx="268288" cy="571500"/>
            <a:chOff x="3248" y="3589"/>
            <a:chExt cx="169" cy="360"/>
          </a:xfrm>
        </p:grpSpPr>
        <p:sp>
          <p:nvSpPr>
            <p:cNvPr id="60517" name="Rectangle 47">
              <a:extLst>
                <a:ext uri="{FF2B5EF4-FFF2-40B4-BE49-F238E27FC236}">
                  <a16:creationId xmlns:a16="http://schemas.microsoft.com/office/drawing/2014/main" id="{2500AD47-CF9B-4B01-A852-1FF9BFF05162}"/>
                </a:ext>
              </a:extLst>
            </p:cNvPr>
            <p:cNvSpPr>
              <a:spLocks noChangeArrowheads="1"/>
            </p:cNvSpPr>
            <p:nvPr/>
          </p:nvSpPr>
          <p:spPr bwMode="auto">
            <a:xfrm>
              <a:off x="3285" y="3796"/>
              <a:ext cx="99" cy="123"/>
            </a:xfrm>
            <a:prstGeom prst="rect">
              <a:avLst/>
            </a:prstGeom>
            <a:solidFill>
              <a:srgbClr val="C0C0C0"/>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60518" name="Text Box 48">
              <a:extLst>
                <a:ext uri="{FF2B5EF4-FFF2-40B4-BE49-F238E27FC236}">
                  <a16:creationId xmlns:a16="http://schemas.microsoft.com/office/drawing/2014/main" id="{C48040D4-9E8A-4C23-8E0B-8980B7C3C869}"/>
                </a:ext>
              </a:extLst>
            </p:cNvPr>
            <p:cNvSpPr txBox="1">
              <a:spLocks noChangeArrowheads="1"/>
            </p:cNvSpPr>
            <p:nvPr/>
          </p:nvSpPr>
          <p:spPr bwMode="auto">
            <a:xfrm flipV="1">
              <a:off x="3248" y="3776"/>
              <a:ext cx="169"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200" b="1"/>
                <a:t>1</a:t>
              </a:r>
            </a:p>
          </p:txBody>
        </p:sp>
        <p:sp>
          <p:nvSpPr>
            <p:cNvPr id="60519" name="Line 49">
              <a:extLst>
                <a:ext uri="{FF2B5EF4-FFF2-40B4-BE49-F238E27FC236}">
                  <a16:creationId xmlns:a16="http://schemas.microsoft.com/office/drawing/2014/main" id="{77BDD805-DE7D-4DFA-B806-C32C5DDD33BA}"/>
                </a:ext>
              </a:extLst>
            </p:cNvPr>
            <p:cNvSpPr>
              <a:spLocks noChangeShapeType="1"/>
            </p:cNvSpPr>
            <p:nvPr/>
          </p:nvSpPr>
          <p:spPr bwMode="auto">
            <a:xfrm>
              <a:off x="3336" y="3589"/>
              <a:ext cx="0" cy="203"/>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60456" name="Group 50">
            <a:extLst>
              <a:ext uri="{FF2B5EF4-FFF2-40B4-BE49-F238E27FC236}">
                <a16:creationId xmlns:a16="http://schemas.microsoft.com/office/drawing/2014/main" id="{5B135A59-73B2-42AD-92F2-303BBFFBB868}"/>
              </a:ext>
            </a:extLst>
          </p:cNvPr>
          <p:cNvGrpSpPr>
            <a:grpSpLocks/>
          </p:cNvGrpSpPr>
          <p:nvPr/>
        </p:nvGrpSpPr>
        <p:grpSpPr bwMode="auto">
          <a:xfrm rot="-5400000">
            <a:off x="3639344" y="5822157"/>
            <a:ext cx="192087" cy="730250"/>
            <a:chOff x="3204" y="3720"/>
            <a:chExt cx="113" cy="420"/>
          </a:xfrm>
        </p:grpSpPr>
        <p:grpSp>
          <p:nvGrpSpPr>
            <p:cNvPr id="60510" name="Group 51">
              <a:extLst>
                <a:ext uri="{FF2B5EF4-FFF2-40B4-BE49-F238E27FC236}">
                  <a16:creationId xmlns:a16="http://schemas.microsoft.com/office/drawing/2014/main" id="{61C3758D-375A-463E-A62D-097056D74D57}"/>
                </a:ext>
              </a:extLst>
            </p:cNvPr>
            <p:cNvGrpSpPr>
              <a:grpSpLocks/>
            </p:cNvGrpSpPr>
            <p:nvPr/>
          </p:nvGrpSpPr>
          <p:grpSpPr bwMode="auto">
            <a:xfrm>
              <a:off x="3204" y="3720"/>
              <a:ext cx="113" cy="420"/>
              <a:chOff x="3204" y="3708"/>
              <a:chExt cx="113" cy="420"/>
            </a:xfrm>
          </p:grpSpPr>
          <p:sp>
            <p:nvSpPr>
              <p:cNvPr id="60515" name="AutoShape 52">
                <a:extLst>
                  <a:ext uri="{FF2B5EF4-FFF2-40B4-BE49-F238E27FC236}">
                    <a16:creationId xmlns:a16="http://schemas.microsoft.com/office/drawing/2014/main" id="{42DE82B0-B68B-4250-BE8A-7BB6886625FA}"/>
                  </a:ext>
                </a:extLst>
              </p:cNvPr>
              <p:cNvSpPr>
                <a:spLocks noChangeAspect="1" noChangeArrowheads="1"/>
              </p:cNvSpPr>
              <p:nvPr/>
            </p:nvSpPr>
            <p:spPr bwMode="auto">
              <a:xfrm>
                <a:off x="3204" y="3708"/>
                <a:ext cx="113" cy="307"/>
              </a:xfrm>
              <a:prstGeom prst="triangle">
                <a:avLst>
                  <a:gd name="adj" fmla="val 50000"/>
                </a:avLst>
              </a:prstGeom>
              <a:solidFill>
                <a:srgbClr val="FF66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60516" name="Oval 53">
                <a:extLst>
                  <a:ext uri="{FF2B5EF4-FFF2-40B4-BE49-F238E27FC236}">
                    <a16:creationId xmlns:a16="http://schemas.microsoft.com/office/drawing/2014/main" id="{680AE5A3-79E4-44CB-8B5A-BC3FBB4FB363}"/>
                  </a:ext>
                </a:extLst>
              </p:cNvPr>
              <p:cNvSpPr>
                <a:spLocks noChangeArrowheads="1"/>
              </p:cNvSpPr>
              <p:nvPr/>
            </p:nvSpPr>
            <p:spPr bwMode="auto">
              <a:xfrm>
                <a:off x="3210" y="4032"/>
                <a:ext cx="102" cy="96"/>
              </a:xfrm>
              <a:prstGeom prst="ellipse">
                <a:avLst/>
              </a:prstGeom>
              <a:solidFill>
                <a:srgbClr val="FF66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grpSp>
        <p:sp>
          <p:nvSpPr>
            <p:cNvPr id="60511" name="Line 54">
              <a:extLst>
                <a:ext uri="{FF2B5EF4-FFF2-40B4-BE49-F238E27FC236}">
                  <a16:creationId xmlns:a16="http://schemas.microsoft.com/office/drawing/2014/main" id="{D23CA84D-E3AB-47DA-873D-71EF6243B714}"/>
                </a:ext>
              </a:extLst>
            </p:cNvPr>
            <p:cNvSpPr>
              <a:spLocks noChangeShapeType="1"/>
            </p:cNvSpPr>
            <p:nvPr/>
          </p:nvSpPr>
          <p:spPr bwMode="auto">
            <a:xfrm>
              <a:off x="3225" y="3921"/>
              <a:ext cx="7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0512" name="Line 55">
              <a:extLst>
                <a:ext uri="{FF2B5EF4-FFF2-40B4-BE49-F238E27FC236}">
                  <a16:creationId xmlns:a16="http://schemas.microsoft.com/office/drawing/2014/main" id="{49CA7B2C-5007-4DAA-B8C4-CF4DA150FBB2}"/>
                </a:ext>
              </a:extLst>
            </p:cNvPr>
            <p:cNvSpPr>
              <a:spLocks noChangeShapeType="1"/>
            </p:cNvSpPr>
            <p:nvPr/>
          </p:nvSpPr>
          <p:spPr bwMode="auto">
            <a:xfrm>
              <a:off x="3216" y="3981"/>
              <a:ext cx="9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0513" name="Line 56">
              <a:extLst>
                <a:ext uri="{FF2B5EF4-FFF2-40B4-BE49-F238E27FC236}">
                  <a16:creationId xmlns:a16="http://schemas.microsoft.com/office/drawing/2014/main" id="{A7191595-DD86-4A56-92A2-E3E532F83D57}"/>
                </a:ext>
              </a:extLst>
            </p:cNvPr>
            <p:cNvSpPr>
              <a:spLocks noChangeShapeType="1"/>
            </p:cNvSpPr>
            <p:nvPr/>
          </p:nvSpPr>
          <p:spPr bwMode="auto">
            <a:xfrm>
              <a:off x="3240" y="3861"/>
              <a:ext cx="4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0514" name="Oval 57">
              <a:extLst>
                <a:ext uri="{FF2B5EF4-FFF2-40B4-BE49-F238E27FC236}">
                  <a16:creationId xmlns:a16="http://schemas.microsoft.com/office/drawing/2014/main" id="{FC84B879-D68A-40EB-9AD3-B5B72BC7531A}"/>
                </a:ext>
              </a:extLst>
            </p:cNvPr>
            <p:cNvSpPr>
              <a:spLocks noChangeArrowheads="1"/>
            </p:cNvSpPr>
            <p:nvPr/>
          </p:nvSpPr>
          <p:spPr bwMode="auto">
            <a:xfrm>
              <a:off x="3234" y="4063"/>
              <a:ext cx="56" cy="5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grpSp>
      <p:sp>
        <p:nvSpPr>
          <p:cNvPr id="172090" name="Text Box 58">
            <a:extLst>
              <a:ext uri="{FF2B5EF4-FFF2-40B4-BE49-F238E27FC236}">
                <a16:creationId xmlns:a16="http://schemas.microsoft.com/office/drawing/2014/main" id="{85977CD3-9040-4EBE-A0BE-D00BAFB259DE}"/>
              </a:ext>
            </a:extLst>
          </p:cNvPr>
          <p:cNvSpPr txBox="1">
            <a:spLocks noChangeArrowheads="1"/>
          </p:cNvSpPr>
          <p:nvPr/>
        </p:nvSpPr>
        <p:spPr bwMode="auto">
          <a:xfrm>
            <a:off x="339969" y="152227"/>
            <a:ext cx="8464062"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eaLnBrk="1" hangingPunct="1">
              <a:defRPr/>
            </a:pPr>
            <a:r>
              <a:rPr lang="en-US" sz="4000" dirty="0">
                <a:solidFill>
                  <a:srgbClr val="FFCC00"/>
                </a:solidFill>
                <a:effectLst>
                  <a:outerShdw blurRad="38100" dist="38100" dir="2700000" algn="tl">
                    <a:srgbClr val="000000"/>
                  </a:outerShdw>
                </a:effectLst>
                <a:latin typeface="Arial" charset="0"/>
              </a:rPr>
              <a:t>Approaching The Goal Line – 5 Man</a:t>
            </a:r>
          </a:p>
        </p:txBody>
      </p:sp>
      <p:grpSp>
        <p:nvGrpSpPr>
          <p:cNvPr id="60458" name="Group 62">
            <a:extLst>
              <a:ext uri="{FF2B5EF4-FFF2-40B4-BE49-F238E27FC236}">
                <a16:creationId xmlns:a16="http://schemas.microsoft.com/office/drawing/2014/main" id="{87E9146C-4CD8-4CC7-9CA0-27530C426766}"/>
              </a:ext>
            </a:extLst>
          </p:cNvPr>
          <p:cNvGrpSpPr>
            <a:grpSpLocks/>
          </p:cNvGrpSpPr>
          <p:nvPr/>
        </p:nvGrpSpPr>
        <p:grpSpPr bwMode="auto">
          <a:xfrm>
            <a:off x="1804988" y="3370263"/>
            <a:ext cx="442912" cy="471487"/>
            <a:chOff x="3796" y="2871"/>
            <a:chExt cx="279" cy="297"/>
          </a:xfrm>
        </p:grpSpPr>
        <p:sp>
          <p:nvSpPr>
            <p:cNvPr id="60508" name="Rectangle 63">
              <a:extLst>
                <a:ext uri="{FF2B5EF4-FFF2-40B4-BE49-F238E27FC236}">
                  <a16:creationId xmlns:a16="http://schemas.microsoft.com/office/drawing/2014/main" id="{0F6E393A-D667-44CA-B0B5-813ACBD276CA}"/>
                </a:ext>
              </a:extLst>
            </p:cNvPr>
            <p:cNvSpPr>
              <a:spLocks noChangeArrowheads="1"/>
            </p:cNvSpPr>
            <p:nvPr/>
          </p:nvSpPr>
          <p:spPr bwMode="auto">
            <a:xfrm>
              <a:off x="3796" y="2888"/>
              <a:ext cx="279" cy="280"/>
            </a:xfrm>
            <a:prstGeom prst="rect">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60509" name="Text Box 64">
              <a:extLst>
                <a:ext uri="{FF2B5EF4-FFF2-40B4-BE49-F238E27FC236}">
                  <a16:creationId xmlns:a16="http://schemas.microsoft.com/office/drawing/2014/main" id="{5064FD21-52A6-41D7-8E60-5A5A9B017A1F}"/>
                </a:ext>
              </a:extLst>
            </p:cNvPr>
            <p:cNvSpPr txBox="1">
              <a:spLocks noChangeArrowheads="1"/>
            </p:cNvSpPr>
            <p:nvPr/>
          </p:nvSpPr>
          <p:spPr bwMode="auto">
            <a:xfrm>
              <a:off x="3818" y="2871"/>
              <a:ext cx="19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400" b="1"/>
                <a:t>U</a:t>
              </a:r>
            </a:p>
          </p:txBody>
        </p:sp>
      </p:grpSp>
      <p:grpSp>
        <p:nvGrpSpPr>
          <p:cNvPr id="60459" name="Group 77">
            <a:extLst>
              <a:ext uri="{FF2B5EF4-FFF2-40B4-BE49-F238E27FC236}">
                <a16:creationId xmlns:a16="http://schemas.microsoft.com/office/drawing/2014/main" id="{546007A0-6DED-4596-99C3-C5AC7C26485C}"/>
              </a:ext>
            </a:extLst>
          </p:cNvPr>
          <p:cNvGrpSpPr>
            <a:grpSpLocks/>
          </p:cNvGrpSpPr>
          <p:nvPr/>
        </p:nvGrpSpPr>
        <p:grpSpPr bwMode="auto">
          <a:xfrm>
            <a:off x="439738" y="3775075"/>
            <a:ext cx="600075" cy="496888"/>
            <a:chOff x="589" y="2670"/>
            <a:chExt cx="378" cy="297"/>
          </a:xfrm>
        </p:grpSpPr>
        <p:sp>
          <p:nvSpPr>
            <p:cNvPr id="60506" name="Rectangle 78">
              <a:extLst>
                <a:ext uri="{FF2B5EF4-FFF2-40B4-BE49-F238E27FC236}">
                  <a16:creationId xmlns:a16="http://schemas.microsoft.com/office/drawing/2014/main" id="{8A6FEB03-EA5A-4C44-A4AB-620275D972A5}"/>
                </a:ext>
              </a:extLst>
            </p:cNvPr>
            <p:cNvSpPr>
              <a:spLocks noChangeArrowheads="1"/>
            </p:cNvSpPr>
            <p:nvPr/>
          </p:nvSpPr>
          <p:spPr bwMode="auto">
            <a:xfrm>
              <a:off x="628" y="2687"/>
              <a:ext cx="279" cy="280"/>
            </a:xfrm>
            <a:prstGeom prst="rect">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60507" name="Text Box 79">
              <a:extLst>
                <a:ext uri="{FF2B5EF4-FFF2-40B4-BE49-F238E27FC236}">
                  <a16:creationId xmlns:a16="http://schemas.microsoft.com/office/drawing/2014/main" id="{84224E6C-C4AE-4E90-B177-FFB6EB3447DA}"/>
                </a:ext>
              </a:extLst>
            </p:cNvPr>
            <p:cNvSpPr txBox="1">
              <a:spLocks noChangeArrowheads="1"/>
            </p:cNvSpPr>
            <p:nvPr/>
          </p:nvSpPr>
          <p:spPr bwMode="auto">
            <a:xfrm>
              <a:off x="589" y="2670"/>
              <a:ext cx="378" cy="2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400" b="1"/>
                <a:t>BJ</a:t>
              </a:r>
            </a:p>
          </p:txBody>
        </p:sp>
      </p:grpSp>
      <p:sp>
        <p:nvSpPr>
          <p:cNvPr id="172139" name="Line 107">
            <a:extLst>
              <a:ext uri="{FF2B5EF4-FFF2-40B4-BE49-F238E27FC236}">
                <a16:creationId xmlns:a16="http://schemas.microsoft.com/office/drawing/2014/main" id="{115CAC57-BF54-417E-A3D0-55A5225F94D1}"/>
              </a:ext>
            </a:extLst>
          </p:cNvPr>
          <p:cNvSpPr>
            <a:spLocks noChangeShapeType="1"/>
          </p:cNvSpPr>
          <p:nvPr/>
        </p:nvSpPr>
        <p:spPr bwMode="auto">
          <a:xfrm>
            <a:off x="2781300" y="2159000"/>
            <a:ext cx="0" cy="3454400"/>
          </a:xfrm>
          <a:prstGeom prst="line">
            <a:avLst/>
          </a:prstGeom>
          <a:noFill/>
          <a:ln w="3810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72140" name="Text Box 108">
            <a:extLst>
              <a:ext uri="{FF2B5EF4-FFF2-40B4-BE49-F238E27FC236}">
                <a16:creationId xmlns:a16="http://schemas.microsoft.com/office/drawing/2014/main" id="{80A56264-05E6-40EB-A596-0AA014DCB802}"/>
              </a:ext>
            </a:extLst>
          </p:cNvPr>
          <p:cNvSpPr txBox="1">
            <a:spLocks noChangeArrowheads="1"/>
          </p:cNvSpPr>
          <p:nvPr/>
        </p:nvSpPr>
        <p:spPr bwMode="auto">
          <a:xfrm>
            <a:off x="2828925" y="2233613"/>
            <a:ext cx="13525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r>
              <a:rPr lang="en-US" altLang="en-US" sz="1800">
                <a:solidFill>
                  <a:srgbClr val="0000FF"/>
                </a:solidFill>
              </a:rPr>
              <a:t>5 Yard Line</a:t>
            </a:r>
          </a:p>
        </p:txBody>
      </p:sp>
      <p:grpSp>
        <p:nvGrpSpPr>
          <p:cNvPr id="172194" name="Group 162">
            <a:extLst>
              <a:ext uri="{FF2B5EF4-FFF2-40B4-BE49-F238E27FC236}">
                <a16:creationId xmlns:a16="http://schemas.microsoft.com/office/drawing/2014/main" id="{05DBF5D9-7BB3-4A6A-A528-9789290AAC2F}"/>
              </a:ext>
            </a:extLst>
          </p:cNvPr>
          <p:cNvGrpSpPr>
            <a:grpSpLocks/>
          </p:cNvGrpSpPr>
          <p:nvPr/>
        </p:nvGrpSpPr>
        <p:grpSpPr bwMode="auto">
          <a:xfrm>
            <a:off x="2535238" y="2692400"/>
            <a:ext cx="1254125" cy="2359025"/>
            <a:chOff x="1483" y="1696"/>
            <a:chExt cx="790" cy="1486"/>
          </a:xfrm>
        </p:grpSpPr>
        <p:sp>
          <p:nvSpPr>
            <p:cNvPr id="60487" name="Rectangle 110">
              <a:extLst>
                <a:ext uri="{FF2B5EF4-FFF2-40B4-BE49-F238E27FC236}">
                  <a16:creationId xmlns:a16="http://schemas.microsoft.com/office/drawing/2014/main" id="{2CE78215-E78A-47D2-B617-F307BB305F2C}"/>
                </a:ext>
              </a:extLst>
            </p:cNvPr>
            <p:cNvSpPr>
              <a:spLocks noChangeAspect="1" noChangeArrowheads="1"/>
            </p:cNvSpPr>
            <p:nvPr/>
          </p:nvSpPr>
          <p:spPr bwMode="auto">
            <a:xfrm>
              <a:off x="1657" y="2401"/>
              <a:ext cx="146" cy="146"/>
            </a:xfrm>
            <a:prstGeom prst="rect">
              <a:avLst/>
            </a:prstGeom>
            <a:solidFill>
              <a:srgbClr val="FFCC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60488" name="Oval 111">
              <a:extLst>
                <a:ext uri="{FF2B5EF4-FFF2-40B4-BE49-F238E27FC236}">
                  <a16:creationId xmlns:a16="http://schemas.microsoft.com/office/drawing/2014/main" id="{77DAECBF-783B-4D35-921F-5645C139A4B5}"/>
                </a:ext>
              </a:extLst>
            </p:cNvPr>
            <p:cNvSpPr>
              <a:spLocks noChangeAspect="1" noChangeArrowheads="1"/>
            </p:cNvSpPr>
            <p:nvPr/>
          </p:nvSpPr>
          <p:spPr bwMode="auto">
            <a:xfrm>
              <a:off x="1649" y="2225"/>
              <a:ext cx="146" cy="146"/>
            </a:xfrm>
            <a:prstGeom prst="ellipse">
              <a:avLst/>
            </a:prstGeom>
            <a:solidFill>
              <a:srgbClr val="FFCC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60489" name="Oval 112">
              <a:extLst>
                <a:ext uri="{FF2B5EF4-FFF2-40B4-BE49-F238E27FC236}">
                  <a16:creationId xmlns:a16="http://schemas.microsoft.com/office/drawing/2014/main" id="{563546DC-D4A3-4D2B-A570-EABDC7A4F77A}"/>
                </a:ext>
              </a:extLst>
            </p:cNvPr>
            <p:cNvSpPr>
              <a:spLocks noChangeAspect="1" noChangeArrowheads="1"/>
            </p:cNvSpPr>
            <p:nvPr/>
          </p:nvSpPr>
          <p:spPr bwMode="auto">
            <a:xfrm>
              <a:off x="1649" y="2041"/>
              <a:ext cx="146" cy="146"/>
            </a:xfrm>
            <a:prstGeom prst="ellipse">
              <a:avLst/>
            </a:prstGeom>
            <a:solidFill>
              <a:srgbClr val="FFCC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60490" name="Oval 113">
              <a:extLst>
                <a:ext uri="{FF2B5EF4-FFF2-40B4-BE49-F238E27FC236}">
                  <a16:creationId xmlns:a16="http://schemas.microsoft.com/office/drawing/2014/main" id="{44D8DAC5-C0D9-44BE-99F6-14365C27599B}"/>
                </a:ext>
              </a:extLst>
            </p:cNvPr>
            <p:cNvSpPr>
              <a:spLocks noChangeAspect="1" noChangeArrowheads="1"/>
            </p:cNvSpPr>
            <p:nvPr/>
          </p:nvSpPr>
          <p:spPr bwMode="auto">
            <a:xfrm>
              <a:off x="1649" y="2569"/>
              <a:ext cx="146" cy="146"/>
            </a:xfrm>
            <a:prstGeom prst="ellipse">
              <a:avLst/>
            </a:prstGeom>
            <a:solidFill>
              <a:srgbClr val="FFCC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60491" name="Oval 114">
              <a:extLst>
                <a:ext uri="{FF2B5EF4-FFF2-40B4-BE49-F238E27FC236}">
                  <a16:creationId xmlns:a16="http://schemas.microsoft.com/office/drawing/2014/main" id="{F166FD5D-D801-41B0-A91A-26581057C4AB}"/>
                </a:ext>
              </a:extLst>
            </p:cNvPr>
            <p:cNvSpPr>
              <a:spLocks noChangeAspect="1" noChangeArrowheads="1"/>
            </p:cNvSpPr>
            <p:nvPr/>
          </p:nvSpPr>
          <p:spPr bwMode="auto">
            <a:xfrm>
              <a:off x="1649" y="2745"/>
              <a:ext cx="146" cy="146"/>
            </a:xfrm>
            <a:prstGeom prst="ellipse">
              <a:avLst/>
            </a:prstGeom>
            <a:solidFill>
              <a:srgbClr val="FFCC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60492" name="Oval 115">
              <a:extLst>
                <a:ext uri="{FF2B5EF4-FFF2-40B4-BE49-F238E27FC236}">
                  <a16:creationId xmlns:a16="http://schemas.microsoft.com/office/drawing/2014/main" id="{21A1D729-7E78-4BF3-A679-B539C477E20E}"/>
                </a:ext>
              </a:extLst>
            </p:cNvPr>
            <p:cNvSpPr>
              <a:spLocks noChangeAspect="1" noChangeArrowheads="1"/>
            </p:cNvSpPr>
            <p:nvPr/>
          </p:nvSpPr>
          <p:spPr bwMode="auto">
            <a:xfrm>
              <a:off x="1914" y="2387"/>
              <a:ext cx="146" cy="146"/>
            </a:xfrm>
            <a:prstGeom prst="ellipse">
              <a:avLst/>
            </a:prstGeom>
            <a:solidFill>
              <a:srgbClr val="FFCC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en-US" altLang="en-US" sz="1800"/>
            </a:p>
          </p:txBody>
        </p:sp>
        <p:sp>
          <p:nvSpPr>
            <p:cNvPr id="60493" name="Oval 116">
              <a:extLst>
                <a:ext uri="{FF2B5EF4-FFF2-40B4-BE49-F238E27FC236}">
                  <a16:creationId xmlns:a16="http://schemas.microsoft.com/office/drawing/2014/main" id="{9E11CF10-93EF-4BB6-A7A5-F9265AEBBD5C}"/>
                </a:ext>
              </a:extLst>
            </p:cNvPr>
            <p:cNvSpPr>
              <a:spLocks noChangeAspect="1" noChangeArrowheads="1"/>
            </p:cNvSpPr>
            <p:nvPr/>
          </p:nvSpPr>
          <p:spPr bwMode="auto">
            <a:xfrm>
              <a:off x="1794" y="3036"/>
              <a:ext cx="146" cy="146"/>
            </a:xfrm>
            <a:prstGeom prst="ellipse">
              <a:avLst/>
            </a:prstGeom>
            <a:solidFill>
              <a:srgbClr val="FFCC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en-US" altLang="en-US" sz="1600" b="1"/>
            </a:p>
          </p:txBody>
        </p:sp>
        <p:grpSp>
          <p:nvGrpSpPr>
            <p:cNvPr id="60494" name="Group 117">
              <a:extLst>
                <a:ext uri="{FF2B5EF4-FFF2-40B4-BE49-F238E27FC236}">
                  <a16:creationId xmlns:a16="http://schemas.microsoft.com/office/drawing/2014/main" id="{D8BF5CA1-104B-4A94-9C08-8EA6F4F93947}"/>
                </a:ext>
              </a:extLst>
            </p:cNvPr>
            <p:cNvGrpSpPr>
              <a:grpSpLocks noChangeAspect="1"/>
            </p:cNvGrpSpPr>
            <p:nvPr/>
          </p:nvGrpSpPr>
          <p:grpSpPr bwMode="auto">
            <a:xfrm>
              <a:off x="1483" y="2904"/>
              <a:ext cx="342" cy="212"/>
              <a:chOff x="3058" y="2951"/>
              <a:chExt cx="428" cy="264"/>
            </a:xfrm>
          </p:grpSpPr>
          <p:sp>
            <p:nvSpPr>
              <p:cNvPr id="60504" name="Oval 118">
                <a:extLst>
                  <a:ext uri="{FF2B5EF4-FFF2-40B4-BE49-F238E27FC236}">
                    <a16:creationId xmlns:a16="http://schemas.microsoft.com/office/drawing/2014/main" id="{7B89D99C-D7B0-4337-B2CA-ADB402AA64D1}"/>
                  </a:ext>
                </a:extLst>
              </p:cNvPr>
              <p:cNvSpPr>
                <a:spLocks noChangeAspect="1" noChangeArrowheads="1"/>
              </p:cNvSpPr>
              <p:nvPr/>
            </p:nvSpPr>
            <p:spPr bwMode="auto">
              <a:xfrm>
                <a:off x="3264" y="2960"/>
                <a:ext cx="182" cy="182"/>
              </a:xfrm>
              <a:prstGeom prst="ellipse">
                <a:avLst/>
              </a:prstGeom>
              <a:solidFill>
                <a:srgbClr val="FFCC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60505" name="Text Box 119">
                <a:extLst>
                  <a:ext uri="{FF2B5EF4-FFF2-40B4-BE49-F238E27FC236}">
                    <a16:creationId xmlns:a16="http://schemas.microsoft.com/office/drawing/2014/main" id="{CA4B67C9-F053-496A-A19A-AEC2D8F41FC2}"/>
                  </a:ext>
                </a:extLst>
              </p:cNvPr>
              <p:cNvSpPr txBox="1">
                <a:spLocks noChangeAspect="1" noChangeArrowheads="1"/>
              </p:cNvSpPr>
              <p:nvPr/>
            </p:nvSpPr>
            <p:spPr bwMode="auto">
              <a:xfrm>
                <a:off x="3058" y="2951"/>
                <a:ext cx="428" cy="2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50000"/>
                  </a:spcBef>
                  <a:buFontTx/>
                  <a:buNone/>
                </a:pPr>
                <a:endParaRPr lang="en-US" altLang="en-US" sz="1600" b="1"/>
              </a:p>
            </p:txBody>
          </p:sp>
        </p:grpSp>
        <p:grpSp>
          <p:nvGrpSpPr>
            <p:cNvPr id="60495" name="Group 120">
              <a:extLst>
                <a:ext uri="{FF2B5EF4-FFF2-40B4-BE49-F238E27FC236}">
                  <a16:creationId xmlns:a16="http://schemas.microsoft.com/office/drawing/2014/main" id="{90BC7B9C-F2D1-4598-800F-EA60BE2DCDC3}"/>
                </a:ext>
              </a:extLst>
            </p:cNvPr>
            <p:cNvGrpSpPr>
              <a:grpSpLocks noChangeAspect="1"/>
            </p:cNvGrpSpPr>
            <p:nvPr/>
          </p:nvGrpSpPr>
          <p:grpSpPr bwMode="auto">
            <a:xfrm>
              <a:off x="1642" y="1696"/>
              <a:ext cx="181" cy="212"/>
              <a:chOff x="3264" y="1559"/>
              <a:chExt cx="226" cy="264"/>
            </a:xfrm>
          </p:grpSpPr>
          <p:sp>
            <p:nvSpPr>
              <p:cNvPr id="60502" name="Oval 121">
                <a:extLst>
                  <a:ext uri="{FF2B5EF4-FFF2-40B4-BE49-F238E27FC236}">
                    <a16:creationId xmlns:a16="http://schemas.microsoft.com/office/drawing/2014/main" id="{EAB5E5B1-8D95-4AB7-B4B0-7E8681DDDE62}"/>
                  </a:ext>
                </a:extLst>
              </p:cNvPr>
              <p:cNvSpPr>
                <a:spLocks noChangeAspect="1" noChangeArrowheads="1"/>
              </p:cNvSpPr>
              <p:nvPr/>
            </p:nvSpPr>
            <p:spPr bwMode="auto">
              <a:xfrm>
                <a:off x="3264" y="1576"/>
                <a:ext cx="182" cy="182"/>
              </a:xfrm>
              <a:prstGeom prst="ellipse">
                <a:avLst/>
              </a:prstGeom>
              <a:solidFill>
                <a:srgbClr val="FFCC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60503" name="Text Box 122">
                <a:extLst>
                  <a:ext uri="{FF2B5EF4-FFF2-40B4-BE49-F238E27FC236}">
                    <a16:creationId xmlns:a16="http://schemas.microsoft.com/office/drawing/2014/main" id="{5B2B793A-4D41-40BE-9054-8C2CFFCC2BCF}"/>
                  </a:ext>
                </a:extLst>
              </p:cNvPr>
              <p:cNvSpPr txBox="1">
                <a:spLocks noChangeAspect="1" noChangeArrowheads="1"/>
              </p:cNvSpPr>
              <p:nvPr/>
            </p:nvSpPr>
            <p:spPr bwMode="auto">
              <a:xfrm>
                <a:off x="3345" y="1559"/>
                <a:ext cx="145" cy="2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600" b="1"/>
              </a:p>
            </p:txBody>
          </p:sp>
        </p:grpSp>
        <p:grpSp>
          <p:nvGrpSpPr>
            <p:cNvPr id="60496" name="Group 123">
              <a:extLst>
                <a:ext uri="{FF2B5EF4-FFF2-40B4-BE49-F238E27FC236}">
                  <a16:creationId xmlns:a16="http://schemas.microsoft.com/office/drawing/2014/main" id="{808F90E0-B386-4354-9D6B-2ECAB633F41A}"/>
                </a:ext>
              </a:extLst>
            </p:cNvPr>
            <p:cNvGrpSpPr>
              <a:grpSpLocks noChangeAspect="1"/>
            </p:cNvGrpSpPr>
            <p:nvPr/>
          </p:nvGrpSpPr>
          <p:grpSpPr bwMode="auto">
            <a:xfrm>
              <a:off x="2092" y="2212"/>
              <a:ext cx="173" cy="212"/>
              <a:chOff x="3855" y="2096"/>
              <a:chExt cx="217" cy="264"/>
            </a:xfrm>
          </p:grpSpPr>
          <p:sp>
            <p:nvSpPr>
              <p:cNvPr id="60500" name="Oval 124">
                <a:extLst>
                  <a:ext uri="{FF2B5EF4-FFF2-40B4-BE49-F238E27FC236}">
                    <a16:creationId xmlns:a16="http://schemas.microsoft.com/office/drawing/2014/main" id="{855ED3F1-2A9C-46BC-BD8D-1FC80FCC2958}"/>
                  </a:ext>
                </a:extLst>
              </p:cNvPr>
              <p:cNvSpPr>
                <a:spLocks noChangeAspect="1" noChangeArrowheads="1"/>
              </p:cNvSpPr>
              <p:nvPr/>
            </p:nvSpPr>
            <p:spPr bwMode="auto">
              <a:xfrm>
                <a:off x="3855" y="2118"/>
                <a:ext cx="182" cy="182"/>
              </a:xfrm>
              <a:prstGeom prst="ellipse">
                <a:avLst/>
              </a:prstGeom>
              <a:solidFill>
                <a:srgbClr val="FFCC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60501" name="Text Box 125">
                <a:extLst>
                  <a:ext uri="{FF2B5EF4-FFF2-40B4-BE49-F238E27FC236}">
                    <a16:creationId xmlns:a16="http://schemas.microsoft.com/office/drawing/2014/main" id="{3AFE3F67-3AFB-4E00-BDA3-4A0E083E0F2A}"/>
                  </a:ext>
                </a:extLst>
              </p:cNvPr>
              <p:cNvSpPr txBox="1">
                <a:spLocks noChangeAspect="1" noChangeArrowheads="1"/>
              </p:cNvSpPr>
              <p:nvPr/>
            </p:nvSpPr>
            <p:spPr bwMode="auto">
              <a:xfrm>
                <a:off x="3927" y="2096"/>
                <a:ext cx="145" cy="2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600" b="1"/>
              </a:p>
            </p:txBody>
          </p:sp>
        </p:grpSp>
        <p:grpSp>
          <p:nvGrpSpPr>
            <p:cNvPr id="60497" name="Group 126">
              <a:extLst>
                <a:ext uri="{FF2B5EF4-FFF2-40B4-BE49-F238E27FC236}">
                  <a16:creationId xmlns:a16="http://schemas.microsoft.com/office/drawing/2014/main" id="{60005299-DF09-457E-816F-DBEA60D466C4}"/>
                </a:ext>
              </a:extLst>
            </p:cNvPr>
            <p:cNvGrpSpPr>
              <a:grpSpLocks noChangeAspect="1"/>
            </p:cNvGrpSpPr>
            <p:nvPr/>
          </p:nvGrpSpPr>
          <p:grpSpPr bwMode="auto">
            <a:xfrm>
              <a:off x="2100" y="2572"/>
              <a:ext cx="173" cy="212"/>
              <a:chOff x="3855" y="2096"/>
              <a:chExt cx="217" cy="264"/>
            </a:xfrm>
          </p:grpSpPr>
          <p:sp>
            <p:nvSpPr>
              <p:cNvPr id="60498" name="Oval 127">
                <a:extLst>
                  <a:ext uri="{FF2B5EF4-FFF2-40B4-BE49-F238E27FC236}">
                    <a16:creationId xmlns:a16="http://schemas.microsoft.com/office/drawing/2014/main" id="{D5F6ACE5-CD0E-4379-975B-37C3D5F471CC}"/>
                  </a:ext>
                </a:extLst>
              </p:cNvPr>
              <p:cNvSpPr>
                <a:spLocks noChangeAspect="1" noChangeArrowheads="1"/>
              </p:cNvSpPr>
              <p:nvPr/>
            </p:nvSpPr>
            <p:spPr bwMode="auto">
              <a:xfrm>
                <a:off x="3855" y="2118"/>
                <a:ext cx="182" cy="182"/>
              </a:xfrm>
              <a:prstGeom prst="ellipse">
                <a:avLst/>
              </a:prstGeom>
              <a:solidFill>
                <a:srgbClr val="FFCC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60499" name="Text Box 128">
                <a:extLst>
                  <a:ext uri="{FF2B5EF4-FFF2-40B4-BE49-F238E27FC236}">
                    <a16:creationId xmlns:a16="http://schemas.microsoft.com/office/drawing/2014/main" id="{F61E0F36-5B5F-45CC-A8FD-7AB28645637F}"/>
                  </a:ext>
                </a:extLst>
              </p:cNvPr>
              <p:cNvSpPr txBox="1">
                <a:spLocks noChangeAspect="1" noChangeArrowheads="1"/>
              </p:cNvSpPr>
              <p:nvPr/>
            </p:nvSpPr>
            <p:spPr bwMode="auto">
              <a:xfrm>
                <a:off x="3927" y="2096"/>
                <a:ext cx="145" cy="2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600" b="1"/>
              </a:p>
            </p:txBody>
          </p:sp>
        </p:grpSp>
      </p:grpSp>
      <p:grpSp>
        <p:nvGrpSpPr>
          <p:cNvPr id="172177" name="Group 145">
            <a:extLst>
              <a:ext uri="{FF2B5EF4-FFF2-40B4-BE49-F238E27FC236}">
                <a16:creationId xmlns:a16="http://schemas.microsoft.com/office/drawing/2014/main" id="{14FD6712-0944-4A19-99AD-353CD64F34B3}"/>
              </a:ext>
            </a:extLst>
          </p:cNvPr>
          <p:cNvGrpSpPr>
            <a:grpSpLocks/>
          </p:cNvGrpSpPr>
          <p:nvPr/>
        </p:nvGrpSpPr>
        <p:grpSpPr bwMode="auto">
          <a:xfrm>
            <a:off x="2581275" y="5903913"/>
            <a:ext cx="268288" cy="571500"/>
            <a:chOff x="3248" y="3589"/>
            <a:chExt cx="169" cy="360"/>
          </a:xfrm>
        </p:grpSpPr>
        <p:sp>
          <p:nvSpPr>
            <p:cNvPr id="60484" name="Rectangle 146">
              <a:extLst>
                <a:ext uri="{FF2B5EF4-FFF2-40B4-BE49-F238E27FC236}">
                  <a16:creationId xmlns:a16="http://schemas.microsoft.com/office/drawing/2014/main" id="{70088754-2AAB-4F9A-8C57-19E76B71FAC6}"/>
                </a:ext>
              </a:extLst>
            </p:cNvPr>
            <p:cNvSpPr>
              <a:spLocks noChangeArrowheads="1"/>
            </p:cNvSpPr>
            <p:nvPr/>
          </p:nvSpPr>
          <p:spPr bwMode="auto">
            <a:xfrm>
              <a:off x="3285" y="3796"/>
              <a:ext cx="99" cy="123"/>
            </a:xfrm>
            <a:prstGeom prst="rect">
              <a:avLst/>
            </a:prstGeom>
            <a:solidFill>
              <a:srgbClr val="C0C0C0"/>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60485" name="Text Box 147">
              <a:extLst>
                <a:ext uri="{FF2B5EF4-FFF2-40B4-BE49-F238E27FC236}">
                  <a16:creationId xmlns:a16="http://schemas.microsoft.com/office/drawing/2014/main" id="{9A77BA43-D112-4010-85F6-E9F1A09DE41C}"/>
                </a:ext>
              </a:extLst>
            </p:cNvPr>
            <p:cNvSpPr txBox="1">
              <a:spLocks noChangeArrowheads="1"/>
            </p:cNvSpPr>
            <p:nvPr/>
          </p:nvSpPr>
          <p:spPr bwMode="auto">
            <a:xfrm flipV="1">
              <a:off x="3248" y="3776"/>
              <a:ext cx="169"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200" b="1"/>
                <a:t>2</a:t>
              </a:r>
            </a:p>
          </p:txBody>
        </p:sp>
        <p:sp>
          <p:nvSpPr>
            <p:cNvPr id="60486" name="Line 148">
              <a:extLst>
                <a:ext uri="{FF2B5EF4-FFF2-40B4-BE49-F238E27FC236}">
                  <a16:creationId xmlns:a16="http://schemas.microsoft.com/office/drawing/2014/main" id="{2D937A0E-9AB1-446B-96B1-AEA801F402D7}"/>
                </a:ext>
              </a:extLst>
            </p:cNvPr>
            <p:cNvSpPr>
              <a:spLocks noChangeShapeType="1"/>
            </p:cNvSpPr>
            <p:nvPr/>
          </p:nvSpPr>
          <p:spPr bwMode="auto">
            <a:xfrm>
              <a:off x="3336" y="3589"/>
              <a:ext cx="0" cy="203"/>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172181" name="Group 149">
            <a:extLst>
              <a:ext uri="{FF2B5EF4-FFF2-40B4-BE49-F238E27FC236}">
                <a16:creationId xmlns:a16="http://schemas.microsoft.com/office/drawing/2014/main" id="{D6EB6ECA-C9CF-480A-ABDC-F2C7BF732845}"/>
              </a:ext>
            </a:extLst>
          </p:cNvPr>
          <p:cNvGrpSpPr>
            <a:grpSpLocks/>
          </p:cNvGrpSpPr>
          <p:nvPr/>
        </p:nvGrpSpPr>
        <p:grpSpPr bwMode="auto">
          <a:xfrm>
            <a:off x="3978275" y="3035300"/>
            <a:ext cx="442913" cy="471488"/>
            <a:chOff x="3796" y="2871"/>
            <a:chExt cx="279" cy="297"/>
          </a:xfrm>
        </p:grpSpPr>
        <p:sp>
          <p:nvSpPr>
            <p:cNvPr id="60482" name="Rectangle 150">
              <a:extLst>
                <a:ext uri="{FF2B5EF4-FFF2-40B4-BE49-F238E27FC236}">
                  <a16:creationId xmlns:a16="http://schemas.microsoft.com/office/drawing/2014/main" id="{B6ECC7C8-DD73-45F6-90A3-C4763C7740DF}"/>
                </a:ext>
              </a:extLst>
            </p:cNvPr>
            <p:cNvSpPr>
              <a:spLocks noChangeArrowheads="1"/>
            </p:cNvSpPr>
            <p:nvPr/>
          </p:nvSpPr>
          <p:spPr bwMode="auto">
            <a:xfrm>
              <a:off x="3796" y="2888"/>
              <a:ext cx="279" cy="280"/>
            </a:xfrm>
            <a:prstGeom prst="rect">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60483" name="Text Box 151">
              <a:extLst>
                <a:ext uri="{FF2B5EF4-FFF2-40B4-BE49-F238E27FC236}">
                  <a16:creationId xmlns:a16="http://schemas.microsoft.com/office/drawing/2014/main" id="{6511D6B0-4960-400E-AC7A-FBFEBEF907D9}"/>
                </a:ext>
              </a:extLst>
            </p:cNvPr>
            <p:cNvSpPr txBox="1">
              <a:spLocks noChangeArrowheads="1"/>
            </p:cNvSpPr>
            <p:nvPr/>
          </p:nvSpPr>
          <p:spPr bwMode="auto">
            <a:xfrm>
              <a:off x="3818" y="2871"/>
              <a:ext cx="19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400" b="1"/>
                <a:t>R</a:t>
              </a:r>
            </a:p>
          </p:txBody>
        </p:sp>
      </p:grpSp>
      <p:sp>
        <p:nvSpPr>
          <p:cNvPr id="172190" name="Line 158">
            <a:extLst>
              <a:ext uri="{FF2B5EF4-FFF2-40B4-BE49-F238E27FC236}">
                <a16:creationId xmlns:a16="http://schemas.microsoft.com/office/drawing/2014/main" id="{605E4220-BD7B-4DA8-BBFB-0D77559FD02C}"/>
              </a:ext>
            </a:extLst>
          </p:cNvPr>
          <p:cNvSpPr>
            <a:spLocks noChangeShapeType="1"/>
          </p:cNvSpPr>
          <p:nvPr/>
        </p:nvSpPr>
        <p:spPr bwMode="auto">
          <a:xfrm flipH="1" flipV="1">
            <a:off x="2216150" y="1684338"/>
            <a:ext cx="293688" cy="206375"/>
          </a:xfrm>
          <a:prstGeom prst="line">
            <a:avLst/>
          </a:prstGeom>
          <a:noFill/>
          <a:ln w="38100">
            <a:solidFill>
              <a:srgbClr val="FF0000"/>
            </a:solidFill>
            <a:round/>
            <a:headEnd/>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72191" name="Line 159">
            <a:extLst>
              <a:ext uri="{FF2B5EF4-FFF2-40B4-BE49-F238E27FC236}">
                <a16:creationId xmlns:a16="http://schemas.microsoft.com/office/drawing/2014/main" id="{465C27E0-0BD4-42C9-B53D-B47B84EFF1FA}"/>
              </a:ext>
            </a:extLst>
          </p:cNvPr>
          <p:cNvSpPr>
            <a:spLocks noChangeShapeType="1"/>
          </p:cNvSpPr>
          <p:nvPr/>
        </p:nvSpPr>
        <p:spPr bwMode="auto">
          <a:xfrm flipH="1">
            <a:off x="2239963" y="5873750"/>
            <a:ext cx="268287" cy="182563"/>
          </a:xfrm>
          <a:prstGeom prst="line">
            <a:avLst/>
          </a:prstGeom>
          <a:noFill/>
          <a:ln w="38100">
            <a:solidFill>
              <a:srgbClr val="FF0000"/>
            </a:solidFill>
            <a:round/>
            <a:headEnd/>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172184" name="Group 152">
            <a:extLst>
              <a:ext uri="{FF2B5EF4-FFF2-40B4-BE49-F238E27FC236}">
                <a16:creationId xmlns:a16="http://schemas.microsoft.com/office/drawing/2014/main" id="{7A545A29-955A-465B-941C-9D3AB8B5023E}"/>
              </a:ext>
            </a:extLst>
          </p:cNvPr>
          <p:cNvGrpSpPr>
            <a:grpSpLocks/>
          </p:cNvGrpSpPr>
          <p:nvPr/>
        </p:nvGrpSpPr>
        <p:grpSpPr bwMode="auto">
          <a:xfrm>
            <a:off x="2463800" y="5859463"/>
            <a:ext cx="612775" cy="457200"/>
            <a:chOff x="2359" y="3560"/>
            <a:chExt cx="386" cy="288"/>
          </a:xfrm>
        </p:grpSpPr>
        <p:sp>
          <p:nvSpPr>
            <p:cNvPr id="60480" name="Rectangle 153">
              <a:extLst>
                <a:ext uri="{FF2B5EF4-FFF2-40B4-BE49-F238E27FC236}">
                  <a16:creationId xmlns:a16="http://schemas.microsoft.com/office/drawing/2014/main" id="{E758C12E-C679-4C2D-A5FB-50B53510A674}"/>
                </a:ext>
              </a:extLst>
            </p:cNvPr>
            <p:cNvSpPr>
              <a:spLocks noChangeArrowheads="1"/>
            </p:cNvSpPr>
            <p:nvPr/>
          </p:nvSpPr>
          <p:spPr bwMode="auto">
            <a:xfrm>
              <a:off x="2402" y="3561"/>
              <a:ext cx="279" cy="280"/>
            </a:xfrm>
            <a:prstGeom prst="rect">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60481" name="Text Box 154">
              <a:extLst>
                <a:ext uri="{FF2B5EF4-FFF2-40B4-BE49-F238E27FC236}">
                  <a16:creationId xmlns:a16="http://schemas.microsoft.com/office/drawing/2014/main" id="{29EC5E03-79F8-419B-ACC0-F869BFDC7BCC}"/>
                </a:ext>
              </a:extLst>
            </p:cNvPr>
            <p:cNvSpPr txBox="1">
              <a:spLocks noChangeArrowheads="1"/>
            </p:cNvSpPr>
            <p:nvPr/>
          </p:nvSpPr>
          <p:spPr bwMode="auto">
            <a:xfrm>
              <a:off x="2359" y="3560"/>
              <a:ext cx="38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400" b="1"/>
                <a:t> L</a:t>
              </a:r>
            </a:p>
          </p:txBody>
        </p:sp>
      </p:grpSp>
      <p:grpSp>
        <p:nvGrpSpPr>
          <p:cNvPr id="172187" name="Group 155">
            <a:extLst>
              <a:ext uri="{FF2B5EF4-FFF2-40B4-BE49-F238E27FC236}">
                <a16:creationId xmlns:a16="http://schemas.microsoft.com/office/drawing/2014/main" id="{9A2184AD-4FB3-4551-A1E1-EFD4CC132B20}"/>
              </a:ext>
            </a:extLst>
          </p:cNvPr>
          <p:cNvGrpSpPr>
            <a:grpSpLocks/>
          </p:cNvGrpSpPr>
          <p:nvPr/>
        </p:nvGrpSpPr>
        <p:grpSpPr bwMode="auto">
          <a:xfrm>
            <a:off x="2497138" y="1430338"/>
            <a:ext cx="695325" cy="471487"/>
            <a:chOff x="598" y="1763"/>
            <a:chExt cx="438" cy="297"/>
          </a:xfrm>
        </p:grpSpPr>
        <p:sp>
          <p:nvSpPr>
            <p:cNvPr id="60478" name="Rectangle 156">
              <a:extLst>
                <a:ext uri="{FF2B5EF4-FFF2-40B4-BE49-F238E27FC236}">
                  <a16:creationId xmlns:a16="http://schemas.microsoft.com/office/drawing/2014/main" id="{86050F9B-2F50-4EBB-99C4-41278AE15E73}"/>
                </a:ext>
              </a:extLst>
            </p:cNvPr>
            <p:cNvSpPr>
              <a:spLocks noChangeArrowheads="1"/>
            </p:cNvSpPr>
            <p:nvPr/>
          </p:nvSpPr>
          <p:spPr bwMode="auto">
            <a:xfrm>
              <a:off x="628" y="1780"/>
              <a:ext cx="279" cy="280"/>
            </a:xfrm>
            <a:prstGeom prst="rect">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60479" name="Text Box 157">
              <a:extLst>
                <a:ext uri="{FF2B5EF4-FFF2-40B4-BE49-F238E27FC236}">
                  <a16:creationId xmlns:a16="http://schemas.microsoft.com/office/drawing/2014/main" id="{025FD36E-1CC2-4B10-B235-524E57E1EE00}"/>
                </a:ext>
              </a:extLst>
            </p:cNvPr>
            <p:cNvSpPr txBox="1">
              <a:spLocks noChangeArrowheads="1"/>
            </p:cNvSpPr>
            <p:nvPr/>
          </p:nvSpPr>
          <p:spPr bwMode="auto">
            <a:xfrm>
              <a:off x="598" y="1763"/>
              <a:ext cx="43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400" b="1"/>
                <a:t>LJ</a:t>
              </a:r>
            </a:p>
          </p:txBody>
        </p:sp>
      </p:grpSp>
      <p:grpSp>
        <p:nvGrpSpPr>
          <p:cNvPr id="172195" name="Group 163">
            <a:extLst>
              <a:ext uri="{FF2B5EF4-FFF2-40B4-BE49-F238E27FC236}">
                <a16:creationId xmlns:a16="http://schemas.microsoft.com/office/drawing/2014/main" id="{3C8D66F1-3C9F-4AF7-A651-B0704A402610}"/>
              </a:ext>
            </a:extLst>
          </p:cNvPr>
          <p:cNvGrpSpPr>
            <a:grpSpLocks noChangeAspect="1"/>
          </p:cNvGrpSpPr>
          <p:nvPr/>
        </p:nvGrpSpPr>
        <p:grpSpPr bwMode="auto">
          <a:xfrm>
            <a:off x="2643188" y="3822700"/>
            <a:ext cx="357187" cy="211138"/>
            <a:chOff x="4240" y="2392"/>
            <a:chExt cx="244" cy="144"/>
          </a:xfrm>
        </p:grpSpPr>
        <p:sp>
          <p:nvSpPr>
            <p:cNvPr id="60472" name="AutoShape 164">
              <a:extLst>
                <a:ext uri="{FF2B5EF4-FFF2-40B4-BE49-F238E27FC236}">
                  <a16:creationId xmlns:a16="http://schemas.microsoft.com/office/drawing/2014/main" id="{A66BE566-DF97-4365-9D5A-0987AFCE25D2}"/>
                </a:ext>
              </a:extLst>
            </p:cNvPr>
            <p:cNvSpPr>
              <a:spLocks noChangeAspect="1" noChangeArrowheads="1"/>
            </p:cNvSpPr>
            <p:nvPr/>
          </p:nvSpPr>
          <p:spPr bwMode="auto">
            <a:xfrm>
              <a:off x="4240" y="2392"/>
              <a:ext cx="244" cy="144"/>
            </a:xfrm>
            <a:prstGeom prst="flowChartDecision">
              <a:avLst/>
            </a:prstGeom>
            <a:solidFill>
              <a:srgbClr val="9966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60473" name="Line 165">
              <a:extLst>
                <a:ext uri="{FF2B5EF4-FFF2-40B4-BE49-F238E27FC236}">
                  <a16:creationId xmlns:a16="http://schemas.microsoft.com/office/drawing/2014/main" id="{02742EBD-A333-4763-B039-5152A37855D9}"/>
                </a:ext>
              </a:extLst>
            </p:cNvPr>
            <p:cNvSpPr>
              <a:spLocks noChangeAspect="1" noChangeShapeType="1"/>
            </p:cNvSpPr>
            <p:nvPr/>
          </p:nvSpPr>
          <p:spPr bwMode="auto">
            <a:xfrm>
              <a:off x="4300" y="2464"/>
              <a:ext cx="120" cy="0"/>
            </a:xfrm>
            <a:prstGeom prst="line">
              <a:avLst/>
            </a:prstGeom>
            <a:noFill/>
            <a:ln w="952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0474" name="Line 166">
              <a:extLst>
                <a:ext uri="{FF2B5EF4-FFF2-40B4-BE49-F238E27FC236}">
                  <a16:creationId xmlns:a16="http://schemas.microsoft.com/office/drawing/2014/main" id="{A6962AC2-345B-4D06-B3D0-B10A21E6A848}"/>
                </a:ext>
              </a:extLst>
            </p:cNvPr>
            <p:cNvSpPr>
              <a:spLocks noChangeAspect="1" noChangeShapeType="1"/>
            </p:cNvSpPr>
            <p:nvPr/>
          </p:nvSpPr>
          <p:spPr bwMode="auto">
            <a:xfrm flipH="1">
              <a:off x="4324" y="2444"/>
              <a:ext cx="0" cy="38"/>
            </a:xfrm>
            <a:prstGeom prst="line">
              <a:avLst/>
            </a:prstGeom>
            <a:noFill/>
            <a:ln w="952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0475" name="Line 167">
              <a:extLst>
                <a:ext uri="{FF2B5EF4-FFF2-40B4-BE49-F238E27FC236}">
                  <a16:creationId xmlns:a16="http://schemas.microsoft.com/office/drawing/2014/main" id="{AD2DBFE7-5014-4BB4-8351-78A5D03C0E57}"/>
                </a:ext>
              </a:extLst>
            </p:cNvPr>
            <p:cNvSpPr>
              <a:spLocks noChangeAspect="1" noChangeShapeType="1"/>
            </p:cNvSpPr>
            <p:nvPr/>
          </p:nvSpPr>
          <p:spPr bwMode="auto">
            <a:xfrm>
              <a:off x="4348" y="2444"/>
              <a:ext cx="0" cy="38"/>
            </a:xfrm>
            <a:prstGeom prst="line">
              <a:avLst/>
            </a:prstGeom>
            <a:noFill/>
            <a:ln w="952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0476" name="Line 168">
              <a:extLst>
                <a:ext uri="{FF2B5EF4-FFF2-40B4-BE49-F238E27FC236}">
                  <a16:creationId xmlns:a16="http://schemas.microsoft.com/office/drawing/2014/main" id="{6AC4585F-D45E-4618-A6DD-54D364DCFC1C}"/>
                </a:ext>
              </a:extLst>
            </p:cNvPr>
            <p:cNvSpPr>
              <a:spLocks noChangeAspect="1" noChangeShapeType="1"/>
            </p:cNvSpPr>
            <p:nvPr/>
          </p:nvSpPr>
          <p:spPr bwMode="auto">
            <a:xfrm>
              <a:off x="4372" y="2444"/>
              <a:ext cx="0" cy="38"/>
            </a:xfrm>
            <a:prstGeom prst="line">
              <a:avLst/>
            </a:prstGeom>
            <a:noFill/>
            <a:ln w="952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0477" name="Line 169">
              <a:extLst>
                <a:ext uri="{FF2B5EF4-FFF2-40B4-BE49-F238E27FC236}">
                  <a16:creationId xmlns:a16="http://schemas.microsoft.com/office/drawing/2014/main" id="{3E6EFF6B-B4B5-422C-B5BE-CC9B544D12E1}"/>
                </a:ext>
              </a:extLst>
            </p:cNvPr>
            <p:cNvSpPr>
              <a:spLocks noChangeAspect="1" noChangeShapeType="1"/>
            </p:cNvSpPr>
            <p:nvPr/>
          </p:nvSpPr>
          <p:spPr bwMode="auto">
            <a:xfrm>
              <a:off x="4394" y="2444"/>
              <a:ext cx="0" cy="38"/>
            </a:xfrm>
            <a:prstGeom prst="line">
              <a:avLst/>
            </a:prstGeom>
            <a:noFill/>
            <a:ln w="952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2" name="TextBox 1">
            <a:extLst>
              <a:ext uri="{FF2B5EF4-FFF2-40B4-BE49-F238E27FC236}">
                <a16:creationId xmlns:a16="http://schemas.microsoft.com/office/drawing/2014/main" id="{AD127F56-BFBC-471F-95E6-5AEDEA5EB0B1}"/>
              </a:ext>
            </a:extLst>
          </p:cNvPr>
          <p:cNvSpPr txBox="1">
            <a:spLocks noChangeArrowheads="1"/>
          </p:cNvSpPr>
          <p:nvPr/>
        </p:nvSpPr>
        <p:spPr bwMode="auto">
          <a:xfrm>
            <a:off x="2757488" y="1019175"/>
            <a:ext cx="1901825"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1600">
                <a:solidFill>
                  <a:schemeClr val="bg1"/>
                </a:solidFill>
              </a:rPr>
              <a:t>At the snap, L and LJ move to the Goal Line.</a:t>
            </a:r>
          </a:p>
        </p:txBody>
      </p:sp>
      <p:sp>
        <p:nvSpPr>
          <p:cNvPr id="60471" name="TextBox 2">
            <a:extLst>
              <a:ext uri="{FF2B5EF4-FFF2-40B4-BE49-F238E27FC236}">
                <a16:creationId xmlns:a16="http://schemas.microsoft.com/office/drawing/2014/main" id="{DC2D50D9-6448-44E5-A1CA-83EA9688DB05}"/>
              </a:ext>
            </a:extLst>
          </p:cNvPr>
          <p:cNvSpPr txBox="1">
            <a:spLocks noChangeArrowheads="1"/>
          </p:cNvSpPr>
          <p:nvPr/>
        </p:nvSpPr>
        <p:spPr bwMode="auto">
          <a:xfrm>
            <a:off x="101600" y="5888038"/>
            <a:ext cx="2063750" cy="954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400">
                <a:solidFill>
                  <a:schemeClr val="bg1"/>
                </a:solidFill>
              </a:rPr>
              <a:t>BJ starts on the end-line inside the 15-yard line. Responsible for end-line coverage.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9" presetClass="entr" presetSubtype="0" fill="hold" grpId="0" nodeType="clickEffect">
                                  <p:stCondLst>
                                    <p:cond delay="0"/>
                                  </p:stCondLst>
                                  <p:childTnLst>
                                    <p:set>
                                      <p:cBhvr>
                                        <p:cTn id="10" dur="1" fill="hold">
                                          <p:stCondLst>
                                            <p:cond delay="0"/>
                                          </p:stCondLst>
                                        </p:cTn>
                                        <p:tgtEl>
                                          <p:spTgt spid="172140"/>
                                        </p:tgtEl>
                                        <p:attrNameLst>
                                          <p:attrName>style.visibility</p:attrName>
                                        </p:attrNameLst>
                                      </p:cBhvr>
                                      <p:to>
                                        <p:strVal val="visible"/>
                                      </p:to>
                                    </p:set>
                                    <p:animEffect transition="in" filter="dissolve">
                                      <p:cBhvr>
                                        <p:cTn id="11" dur="500"/>
                                        <p:tgtEl>
                                          <p:spTgt spid="172140"/>
                                        </p:tgtEl>
                                      </p:cBhvr>
                                    </p:animEffect>
                                  </p:childTnLst>
                                </p:cTn>
                              </p:par>
                              <p:par>
                                <p:cTn id="12" presetID="9" presetClass="entr" presetSubtype="0" fill="hold" nodeType="withEffect">
                                  <p:stCondLst>
                                    <p:cond delay="0"/>
                                  </p:stCondLst>
                                  <p:childTnLst>
                                    <p:set>
                                      <p:cBhvr>
                                        <p:cTn id="13" dur="1" fill="hold">
                                          <p:stCondLst>
                                            <p:cond delay="0"/>
                                          </p:stCondLst>
                                        </p:cTn>
                                        <p:tgtEl>
                                          <p:spTgt spid="172139"/>
                                        </p:tgtEl>
                                        <p:attrNameLst>
                                          <p:attrName>style.visibility</p:attrName>
                                        </p:attrNameLst>
                                      </p:cBhvr>
                                      <p:to>
                                        <p:strVal val="visible"/>
                                      </p:to>
                                    </p:set>
                                    <p:animEffect transition="in" filter="dissolve">
                                      <p:cBhvr>
                                        <p:cTn id="14" dur="500"/>
                                        <p:tgtEl>
                                          <p:spTgt spid="172139"/>
                                        </p:tgtEl>
                                      </p:cBhvr>
                                    </p:animEffect>
                                  </p:childTnLst>
                                </p:cTn>
                              </p:par>
                            </p:childTnLst>
                          </p:cTn>
                        </p:par>
                        <p:par>
                          <p:cTn id="15" fill="hold" nodeType="afterGroup">
                            <p:stCondLst>
                              <p:cond delay="500"/>
                            </p:stCondLst>
                            <p:childTnLst>
                              <p:par>
                                <p:cTn id="16" presetID="35" presetClass="emph" presetSubtype="0" repeatCount="5000" fill="hold" grpId="1" nodeType="afterEffect">
                                  <p:stCondLst>
                                    <p:cond delay="0"/>
                                  </p:stCondLst>
                                  <p:childTnLst>
                                    <p:anim calcmode="discrete" valueType="str">
                                      <p:cBhvr>
                                        <p:cTn id="17" dur="1000" fill="hold"/>
                                        <p:tgtEl>
                                          <p:spTgt spid="172140"/>
                                        </p:tgtEl>
                                        <p:attrNameLst>
                                          <p:attrName>style.visibility</p:attrName>
                                        </p:attrNameLst>
                                      </p:cBhvr>
                                      <p:tavLst>
                                        <p:tav tm="0">
                                          <p:val>
                                            <p:strVal val="hidden"/>
                                          </p:val>
                                        </p:tav>
                                        <p:tav tm="50000">
                                          <p:val>
                                            <p:strVal val="visible"/>
                                          </p:val>
                                        </p:tav>
                                      </p:tavLst>
                                    </p:anim>
                                  </p:childTnLst>
                                </p:cTn>
                              </p:par>
                              <p:par>
                                <p:cTn id="18" presetID="35" presetClass="emph" presetSubtype="0" repeatCount="5000" fill="hold" nodeType="withEffect">
                                  <p:stCondLst>
                                    <p:cond delay="0"/>
                                  </p:stCondLst>
                                  <p:childTnLst>
                                    <p:anim calcmode="discrete" valueType="str">
                                      <p:cBhvr>
                                        <p:cTn id="19" dur="1000" fill="hold"/>
                                        <p:tgtEl>
                                          <p:spTgt spid="172139"/>
                                        </p:tgtEl>
                                        <p:attrNameLst>
                                          <p:attrName>style.visibility</p:attrName>
                                        </p:attrNameLst>
                                      </p:cBhvr>
                                      <p:tavLst>
                                        <p:tav tm="0">
                                          <p:val>
                                            <p:strVal val="hidden"/>
                                          </p:val>
                                        </p:tav>
                                        <p:tav tm="50000">
                                          <p:val>
                                            <p:strVal val="visible"/>
                                          </p:val>
                                        </p:tav>
                                      </p:tavLst>
                                    </p:anim>
                                  </p:childTnLst>
                                </p:cTn>
                              </p:par>
                              <p:par>
                                <p:cTn id="20" presetID="19" presetClass="exit" presetSubtype="10" fill="hold" grpId="0" nodeType="withEffect" nodePh="1">
                                  <p:stCondLst>
                                    <p:cond delay="0"/>
                                  </p:stCondLst>
                                  <p:endCondLst>
                                    <p:cond evt="begin" delay="0">
                                      <p:tn val="20"/>
                                    </p:cond>
                                  </p:endCondLst>
                                  <p:childTnLst>
                                    <p:anim calcmode="lin" valueType="num">
                                      <p:cBhvr>
                                        <p:cTn id="21" dur="5000"/>
                                        <p:tgtEl>
                                          <p:spTgt spid="172036"/>
                                        </p:tgtEl>
                                        <p:attrNameLst>
                                          <p:attrName>ppt_h</p:attrName>
                                        </p:attrNameLst>
                                      </p:cBhvr>
                                      <p:tavLst>
                                        <p:tav tm="0">
                                          <p:val>
                                            <p:strVal val="ppt_h"/>
                                          </p:val>
                                        </p:tav>
                                        <p:tav tm="100000">
                                          <p:val>
                                            <p:strVal val="ppt_h"/>
                                          </p:val>
                                        </p:tav>
                                      </p:tavLst>
                                    </p:anim>
                                    <p:anim calcmode="lin" valueType="num">
                                      <p:cBhvr>
                                        <p:cTn id="22" dur="5000"/>
                                        <p:tgtEl>
                                          <p:spTgt spid="172036"/>
                                        </p:tgtEl>
                                        <p:attrNameLst>
                                          <p:attrName>ppt_w</p:attrName>
                                        </p:attrNameLst>
                                      </p:cBhvr>
                                      <p:tavLst>
                                        <p:tav tm="0">
                                          <p:val>
                                            <p:strVal val="ppt_w"/>
                                          </p:val>
                                        </p:tav>
                                        <p:tav tm="5000">
                                          <p:val>
                                            <p:strVal val="0.92*ppt_w"/>
                                          </p:val>
                                        </p:tav>
                                        <p:tav tm="10000">
                                          <p:val>
                                            <p:strVal val="0.71*ppt_w"/>
                                          </p:val>
                                        </p:tav>
                                        <p:tav tm="15000">
                                          <p:val>
                                            <p:strVal val="0.38*ppt_w"/>
                                          </p:val>
                                        </p:tav>
                                        <p:tav tm="20000">
                                          <p:val>
                                            <p:fltVal val="0"/>
                                          </p:val>
                                        </p:tav>
                                        <p:tav tm="25000">
                                          <p:val>
                                            <p:strVal val="-0.38*ppt_w"/>
                                          </p:val>
                                        </p:tav>
                                        <p:tav tm="30000">
                                          <p:val>
                                            <p:strVal val="-0.71*ppt_w"/>
                                          </p:val>
                                        </p:tav>
                                        <p:tav tm="35000">
                                          <p:val>
                                            <p:strVal val="-0.92*ppt_w"/>
                                          </p:val>
                                        </p:tav>
                                        <p:tav tm="40000">
                                          <p:val>
                                            <p:strVal val="-ppt_w"/>
                                          </p:val>
                                        </p:tav>
                                        <p:tav tm="45000">
                                          <p:val>
                                            <p:strVal val="-0.92*ppt_w"/>
                                          </p:val>
                                        </p:tav>
                                        <p:tav tm="50000">
                                          <p:val>
                                            <p:strVal val="-0.71*ppt_w"/>
                                          </p:val>
                                        </p:tav>
                                        <p:tav tm="55000">
                                          <p:val>
                                            <p:strVal val="-0.38*ppt_w"/>
                                          </p:val>
                                        </p:tav>
                                        <p:tav tm="60000">
                                          <p:val>
                                            <p:fltVal val="0"/>
                                          </p:val>
                                        </p:tav>
                                        <p:tav tm="65000">
                                          <p:val>
                                            <p:strVal val="0.38*ppt_w"/>
                                          </p:val>
                                        </p:tav>
                                        <p:tav tm="70000">
                                          <p:val>
                                            <p:strVal val="0.71*ppt_w"/>
                                          </p:val>
                                        </p:tav>
                                        <p:tav tm="75000">
                                          <p:val>
                                            <p:strVal val="0.92*ppt_w"/>
                                          </p:val>
                                        </p:tav>
                                        <p:tav tm="80000">
                                          <p:val>
                                            <p:strVal val="ppt_w"/>
                                          </p:val>
                                        </p:tav>
                                        <p:tav tm="85000">
                                          <p:val>
                                            <p:strVal val="0.92*ppt_w"/>
                                          </p:val>
                                        </p:tav>
                                        <p:tav tm="90000">
                                          <p:val>
                                            <p:strVal val="0.71*ppt_w"/>
                                          </p:val>
                                        </p:tav>
                                        <p:tav tm="95000">
                                          <p:val>
                                            <p:strVal val="0.38*ppt_w"/>
                                          </p:val>
                                        </p:tav>
                                        <p:tav tm="100000">
                                          <p:val>
                                            <p:fltVal val="0"/>
                                          </p:val>
                                        </p:tav>
                                      </p:tavLst>
                                    </p:anim>
                                    <p:set>
                                      <p:cBhvr>
                                        <p:cTn id="23" dur="1" fill="hold">
                                          <p:stCondLst>
                                            <p:cond delay="4999"/>
                                          </p:stCondLst>
                                        </p:cTn>
                                        <p:tgtEl>
                                          <p:spTgt spid="172036"/>
                                        </p:tgtEl>
                                        <p:attrNameLst>
                                          <p:attrName>style.visibility</p:attrName>
                                        </p:attrNameLst>
                                      </p:cBhvr>
                                      <p:to>
                                        <p:strVal val="hidden"/>
                                      </p:to>
                                    </p:set>
                                  </p:childTnLst>
                                </p:cTn>
                              </p:par>
                              <p:par>
                                <p:cTn id="24" presetID="9" presetClass="entr" presetSubtype="0" fill="hold" nodeType="withEffect">
                                  <p:stCondLst>
                                    <p:cond delay="3000"/>
                                  </p:stCondLst>
                                  <p:childTnLst>
                                    <p:set>
                                      <p:cBhvr>
                                        <p:cTn id="25" dur="1" fill="hold">
                                          <p:stCondLst>
                                            <p:cond delay="0"/>
                                          </p:stCondLst>
                                        </p:cTn>
                                        <p:tgtEl>
                                          <p:spTgt spid="172194"/>
                                        </p:tgtEl>
                                        <p:attrNameLst>
                                          <p:attrName>style.visibility</p:attrName>
                                        </p:attrNameLst>
                                      </p:cBhvr>
                                      <p:to>
                                        <p:strVal val="visible"/>
                                      </p:to>
                                    </p:set>
                                    <p:animEffect transition="in" filter="dissolve">
                                      <p:cBhvr>
                                        <p:cTn id="26" dur="500"/>
                                        <p:tgtEl>
                                          <p:spTgt spid="172194"/>
                                        </p:tgtEl>
                                      </p:cBhvr>
                                    </p:animEffect>
                                  </p:childTnLst>
                                </p:cTn>
                              </p:par>
                              <p:par>
                                <p:cTn id="27" presetID="9" presetClass="entr" presetSubtype="0" fill="hold" nodeType="withEffect">
                                  <p:stCondLst>
                                    <p:cond delay="3000"/>
                                  </p:stCondLst>
                                  <p:childTnLst>
                                    <p:set>
                                      <p:cBhvr>
                                        <p:cTn id="28" dur="1" fill="hold">
                                          <p:stCondLst>
                                            <p:cond delay="0"/>
                                          </p:stCondLst>
                                        </p:cTn>
                                        <p:tgtEl>
                                          <p:spTgt spid="172195"/>
                                        </p:tgtEl>
                                        <p:attrNameLst>
                                          <p:attrName>style.visibility</p:attrName>
                                        </p:attrNameLst>
                                      </p:cBhvr>
                                      <p:to>
                                        <p:strVal val="visible"/>
                                      </p:to>
                                    </p:set>
                                    <p:animEffect transition="in" filter="dissolve">
                                      <p:cBhvr>
                                        <p:cTn id="29" dur="500"/>
                                        <p:tgtEl>
                                          <p:spTgt spid="172195"/>
                                        </p:tgtEl>
                                      </p:cBhvr>
                                    </p:animEffect>
                                  </p:childTnLst>
                                </p:cTn>
                              </p:par>
                              <p:par>
                                <p:cTn id="30" presetID="10" presetClass="exit" presetSubtype="0" fill="hold" nodeType="withEffect">
                                  <p:stCondLst>
                                    <p:cond delay="0"/>
                                  </p:stCondLst>
                                  <p:childTnLst>
                                    <p:animEffect transition="out" filter="fade">
                                      <p:cBhvr>
                                        <p:cTn id="31" dur="2000"/>
                                        <p:tgtEl>
                                          <p:spTgt spid="172078"/>
                                        </p:tgtEl>
                                      </p:cBhvr>
                                    </p:animEffect>
                                    <p:set>
                                      <p:cBhvr>
                                        <p:cTn id="32" dur="1" fill="hold">
                                          <p:stCondLst>
                                            <p:cond delay="1999"/>
                                          </p:stCondLst>
                                        </p:cTn>
                                        <p:tgtEl>
                                          <p:spTgt spid="172078"/>
                                        </p:tgtEl>
                                        <p:attrNameLst>
                                          <p:attrName>style.visibility</p:attrName>
                                        </p:attrNameLst>
                                      </p:cBhvr>
                                      <p:to>
                                        <p:strVal val="hidden"/>
                                      </p:to>
                                    </p:set>
                                  </p:childTnLst>
                                </p:cTn>
                              </p:par>
                            </p:childTnLst>
                          </p:cTn>
                        </p:par>
                        <p:par>
                          <p:cTn id="33" fill="hold" nodeType="afterGroup">
                            <p:stCondLst>
                              <p:cond delay="5500"/>
                            </p:stCondLst>
                            <p:childTnLst>
                              <p:par>
                                <p:cTn id="34" presetID="10" presetClass="entr" presetSubtype="0" fill="hold" nodeType="afterEffect">
                                  <p:stCondLst>
                                    <p:cond delay="0"/>
                                  </p:stCondLst>
                                  <p:childTnLst>
                                    <p:set>
                                      <p:cBhvr>
                                        <p:cTn id="35" dur="1" fill="hold">
                                          <p:stCondLst>
                                            <p:cond delay="0"/>
                                          </p:stCondLst>
                                        </p:cTn>
                                        <p:tgtEl>
                                          <p:spTgt spid="172184"/>
                                        </p:tgtEl>
                                        <p:attrNameLst>
                                          <p:attrName>style.visibility</p:attrName>
                                        </p:attrNameLst>
                                      </p:cBhvr>
                                      <p:to>
                                        <p:strVal val="visible"/>
                                      </p:to>
                                    </p:set>
                                    <p:animEffect transition="in" filter="fade">
                                      <p:cBhvr>
                                        <p:cTn id="36" dur="2000"/>
                                        <p:tgtEl>
                                          <p:spTgt spid="172184"/>
                                        </p:tgtEl>
                                      </p:cBhvr>
                                    </p:animEffect>
                                  </p:childTnLst>
                                </p:cTn>
                              </p:par>
                              <p:par>
                                <p:cTn id="37" presetID="10" presetClass="entr" presetSubtype="0" fill="hold" nodeType="withEffect">
                                  <p:stCondLst>
                                    <p:cond delay="0"/>
                                  </p:stCondLst>
                                  <p:childTnLst>
                                    <p:set>
                                      <p:cBhvr>
                                        <p:cTn id="38" dur="1" fill="hold">
                                          <p:stCondLst>
                                            <p:cond delay="0"/>
                                          </p:stCondLst>
                                        </p:cTn>
                                        <p:tgtEl>
                                          <p:spTgt spid="172181"/>
                                        </p:tgtEl>
                                        <p:attrNameLst>
                                          <p:attrName>style.visibility</p:attrName>
                                        </p:attrNameLst>
                                      </p:cBhvr>
                                      <p:to>
                                        <p:strVal val="visible"/>
                                      </p:to>
                                    </p:set>
                                    <p:animEffect transition="in" filter="fade">
                                      <p:cBhvr>
                                        <p:cTn id="39" dur="2000"/>
                                        <p:tgtEl>
                                          <p:spTgt spid="172181"/>
                                        </p:tgtEl>
                                      </p:cBhvr>
                                    </p:animEffect>
                                  </p:childTnLst>
                                </p:cTn>
                              </p:par>
                              <p:par>
                                <p:cTn id="40" presetID="10" presetClass="entr" presetSubtype="0" fill="hold" nodeType="withEffect">
                                  <p:stCondLst>
                                    <p:cond delay="0"/>
                                  </p:stCondLst>
                                  <p:childTnLst>
                                    <p:set>
                                      <p:cBhvr>
                                        <p:cTn id="41" dur="1" fill="hold">
                                          <p:stCondLst>
                                            <p:cond delay="0"/>
                                          </p:stCondLst>
                                        </p:cTn>
                                        <p:tgtEl>
                                          <p:spTgt spid="172187"/>
                                        </p:tgtEl>
                                        <p:attrNameLst>
                                          <p:attrName>style.visibility</p:attrName>
                                        </p:attrNameLst>
                                      </p:cBhvr>
                                      <p:to>
                                        <p:strVal val="visible"/>
                                      </p:to>
                                    </p:set>
                                    <p:animEffect transition="in" filter="fade">
                                      <p:cBhvr>
                                        <p:cTn id="42" dur="2000"/>
                                        <p:tgtEl>
                                          <p:spTgt spid="172187"/>
                                        </p:tgtEl>
                                      </p:cBhvr>
                                    </p:animEffect>
                                  </p:childTnLst>
                                </p:cTn>
                              </p:par>
                              <p:par>
                                <p:cTn id="43" presetID="10" presetClass="entr" presetSubtype="0" fill="hold" nodeType="withEffect">
                                  <p:stCondLst>
                                    <p:cond delay="0"/>
                                  </p:stCondLst>
                                  <p:childTnLst>
                                    <p:set>
                                      <p:cBhvr>
                                        <p:cTn id="44" dur="1" fill="hold">
                                          <p:stCondLst>
                                            <p:cond delay="0"/>
                                          </p:stCondLst>
                                        </p:cTn>
                                        <p:tgtEl>
                                          <p:spTgt spid="172177"/>
                                        </p:tgtEl>
                                        <p:attrNameLst>
                                          <p:attrName>style.visibility</p:attrName>
                                        </p:attrNameLst>
                                      </p:cBhvr>
                                      <p:to>
                                        <p:strVal val="visible"/>
                                      </p:to>
                                    </p:set>
                                    <p:animEffect transition="in" filter="fade">
                                      <p:cBhvr>
                                        <p:cTn id="45" dur="2000"/>
                                        <p:tgtEl>
                                          <p:spTgt spid="172177"/>
                                        </p:tgtEl>
                                      </p:cBhvr>
                                    </p:animEffect>
                                  </p:childTnLst>
                                </p:cTn>
                              </p:par>
                            </p:childTnLst>
                          </p:cTn>
                        </p:par>
                        <p:par>
                          <p:cTn id="46" fill="hold" nodeType="afterGroup">
                            <p:stCondLst>
                              <p:cond delay="7500"/>
                            </p:stCondLst>
                            <p:childTnLst>
                              <p:par>
                                <p:cTn id="47" presetID="63" presetClass="path" presetSubtype="0" accel="50000" decel="50000" fill="hold" nodeType="afterEffect">
                                  <p:stCondLst>
                                    <p:cond delay="0"/>
                                  </p:stCondLst>
                                  <p:childTnLst>
                                    <p:animMotion origin="layout" path="M 3.05556E-6 0.00324 L 0.0467 0.00185 " pathEditMode="relative" rAng="0" ptsTypes="AA">
                                      <p:cBhvr>
                                        <p:cTn id="48" dur="2000" fill="hold"/>
                                        <p:tgtEl>
                                          <p:spTgt spid="172195"/>
                                        </p:tgtEl>
                                        <p:attrNameLst>
                                          <p:attrName>ppt_x</p:attrName>
                                          <p:attrName>ppt_y</p:attrName>
                                        </p:attrNameLst>
                                      </p:cBhvr>
                                      <p:rCtr x="2326" y="-69"/>
                                    </p:animMotion>
                                  </p:childTnLst>
                                </p:cTn>
                              </p:par>
                            </p:childTnLst>
                          </p:cTn>
                        </p:par>
                        <p:par>
                          <p:cTn id="49" fill="hold" nodeType="afterGroup">
                            <p:stCondLst>
                              <p:cond delay="9500"/>
                            </p:stCondLst>
                            <p:childTnLst>
                              <p:par>
                                <p:cTn id="50" presetID="9" presetClass="entr" presetSubtype="0" fill="hold" nodeType="afterEffect">
                                  <p:stCondLst>
                                    <p:cond delay="0"/>
                                  </p:stCondLst>
                                  <p:childTnLst>
                                    <p:set>
                                      <p:cBhvr>
                                        <p:cTn id="51" dur="1" fill="hold">
                                          <p:stCondLst>
                                            <p:cond delay="0"/>
                                          </p:stCondLst>
                                        </p:cTn>
                                        <p:tgtEl>
                                          <p:spTgt spid="172190"/>
                                        </p:tgtEl>
                                        <p:attrNameLst>
                                          <p:attrName>style.visibility</p:attrName>
                                        </p:attrNameLst>
                                      </p:cBhvr>
                                      <p:to>
                                        <p:strVal val="visible"/>
                                      </p:to>
                                    </p:set>
                                    <p:animEffect transition="in" filter="dissolve">
                                      <p:cBhvr>
                                        <p:cTn id="52" dur="500"/>
                                        <p:tgtEl>
                                          <p:spTgt spid="172190"/>
                                        </p:tgtEl>
                                      </p:cBhvr>
                                    </p:animEffect>
                                  </p:childTnLst>
                                </p:cTn>
                              </p:par>
                              <p:par>
                                <p:cTn id="53" presetID="9" presetClass="entr" presetSubtype="0" fill="hold" nodeType="withEffect">
                                  <p:stCondLst>
                                    <p:cond delay="0"/>
                                  </p:stCondLst>
                                  <p:childTnLst>
                                    <p:set>
                                      <p:cBhvr>
                                        <p:cTn id="54" dur="1" fill="hold">
                                          <p:stCondLst>
                                            <p:cond delay="0"/>
                                          </p:stCondLst>
                                        </p:cTn>
                                        <p:tgtEl>
                                          <p:spTgt spid="172191"/>
                                        </p:tgtEl>
                                        <p:attrNameLst>
                                          <p:attrName>style.visibility</p:attrName>
                                        </p:attrNameLst>
                                      </p:cBhvr>
                                      <p:to>
                                        <p:strVal val="visible"/>
                                      </p:to>
                                    </p:set>
                                    <p:animEffect transition="in" filter="dissolve">
                                      <p:cBhvr>
                                        <p:cTn id="55" dur="500"/>
                                        <p:tgtEl>
                                          <p:spTgt spid="172191"/>
                                        </p:tgtEl>
                                      </p:cBhvr>
                                    </p:animEffect>
                                  </p:childTnLst>
                                </p:cTn>
                              </p:par>
                            </p:childTnLst>
                          </p:cTn>
                        </p:par>
                        <p:par>
                          <p:cTn id="56" fill="hold" nodeType="afterGroup">
                            <p:stCondLst>
                              <p:cond delay="10000"/>
                            </p:stCondLst>
                            <p:childTnLst>
                              <p:par>
                                <p:cTn id="57" presetID="35" presetClass="path" presetSubtype="0" accel="50000" decel="50000" fill="hold" nodeType="afterEffect">
                                  <p:stCondLst>
                                    <p:cond delay="0"/>
                                  </p:stCondLst>
                                  <p:childTnLst>
                                    <p:animMotion origin="layout" path="M -1.11111E-6 -4.07407E-6 L -0.08507 -0.04351 " pathEditMode="relative" rAng="0" ptsTypes="AA">
                                      <p:cBhvr>
                                        <p:cTn id="58" dur="2000" fill="hold"/>
                                        <p:tgtEl>
                                          <p:spTgt spid="172187"/>
                                        </p:tgtEl>
                                        <p:attrNameLst>
                                          <p:attrName>ppt_x</p:attrName>
                                          <p:attrName>ppt_y</p:attrName>
                                        </p:attrNameLst>
                                      </p:cBhvr>
                                      <p:rCtr x="-4253" y="-2176"/>
                                    </p:animMotion>
                                  </p:childTnLst>
                                </p:cTn>
                              </p:par>
                              <p:par>
                                <p:cTn id="59" presetID="35" presetClass="path" presetSubtype="0" accel="50000" decel="50000" fill="hold" nodeType="withEffect">
                                  <p:stCondLst>
                                    <p:cond delay="0"/>
                                  </p:stCondLst>
                                  <p:childTnLst>
                                    <p:animMotion origin="layout" path="M -3.61111E-6 -4.81481E-6 L -0.08229 0.03079 " pathEditMode="relative" rAng="0" ptsTypes="AA">
                                      <p:cBhvr>
                                        <p:cTn id="60" dur="2000" fill="hold"/>
                                        <p:tgtEl>
                                          <p:spTgt spid="172184"/>
                                        </p:tgtEl>
                                        <p:attrNameLst>
                                          <p:attrName>ppt_x</p:attrName>
                                          <p:attrName>ppt_y</p:attrName>
                                        </p:attrNameLst>
                                      </p:cBhvr>
                                      <p:rCtr x="-4115" y="1528"/>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2036" grpId="0"/>
      <p:bldP spid="172140" grpId="0"/>
      <p:bldP spid="172140" grpId="1"/>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a:extLst>
              <a:ext uri="{FF2B5EF4-FFF2-40B4-BE49-F238E27FC236}">
                <a16:creationId xmlns:a16="http://schemas.microsoft.com/office/drawing/2014/main" id="{CE61F7F4-4F7B-47B6-9A33-7329AA5CD742}"/>
              </a:ext>
            </a:extLst>
          </p:cNvPr>
          <p:cNvSpPr>
            <a:spLocks noChangeArrowheads="1"/>
          </p:cNvSpPr>
          <p:nvPr/>
        </p:nvSpPr>
        <p:spPr bwMode="auto">
          <a:xfrm rot="-5400000">
            <a:off x="5937250" y="285750"/>
            <a:ext cx="444500" cy="19304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64515" name="Line 3">
            <a:extLst>
              <a:ext uri="{FF2B5EF4-FFF2-40B4-BE49-F238E27FC236}">
                <a16:creationId xmlns:a16="http://schemas.microsoft.com/office/drawing/2014/main" id="{F5BC66FE-2690-4054-8BF9-5A7AB5F126C9}"/>
              </a:ext>
            </a:extLst>
          </p:cNvPr>
          <p:cNvSpPr>
            <a:spLocks noChangeShapeType="1"/>
          </p:cNvSpPr>
          <p:nvPr/>
        </p:nvSpPr>
        <p:spPr bwMode="auto">
          <a:xfrm>
            <a:off x="0" y="942975"/>
            <a:ext cx="9144000" cy="0"/>
          </a:xfrm>
          <a:prstGeom prst="line">
            <a:avLst/>
          </a:prstGeom>
          <a:noFill/>
          <a:ln w="76200" cmpd="dbl">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48484" name="Text Box 4">
            <a:extLst>
              <a:ext uri="{FF2B5EF4-FFF2-40B4-BE49-F238E27FC236}">
                <a16:creationId xmlns:a16="http://schemas.microsoft.com/office/drawing/2014/main" id="{BE781F8D-D189-427D-8CCA-3AA251257EDB}"/>
              </a:ext>
            </a:extLst>
          </p:cNvPr>
          <p:cNvSpPr txBox="1">
            <a:spLocks noChangeArrowheads="1"/>
          </p:cNvSpPr>
          <p:nvPr/>
        </p:nvSpPr>
        <p:spPr bwMode="auto">
          <a:xfrm>
            <a:off x="588963" y="974725"/>
            <a:ext cx="357187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defRPr/>
            </a:pPr>
            <a:r>
              <a:rPr lang="en-US" sz="2000" u="sng" dirty="0">
                <a:solidFill>
                  <a:schemeClr val="bg1"/>
                </a:solidFill>
                <a:effectLst>
                  <a:outerShdw blurRad="38100" dist="38100" dir="2700000" algn="tl">
                    <a:srgbClr val="000000"/>
                  </a:outerShdw>
                </a:effectLst>
                <a:latin typeface="Arial" charset="0"/>
              </a:rPr>
              <a:t>Reverse Goal Line Mechanics</a:t>
            </a:r>
          </a:p>
        </p:txBody>
      </p:sp>
      <p:sp>
        <p:nvSpPr>
          <p:cNvPr id="64517" name="Rectangle 5">
            <a:extLst>
              <a:ext uri="{FF2B5EF4-FFF2-40B4-BE49-F238E27FC236}">
                <a16:creationId xmlns:a16="http://schemas.microsoft.com/office/drawing/2014/main" id="{6E6EE28E-5F88-46D3-B199-19FC8A05BCD0}"/>
              </a:ext>
            </a:extLst>
          </p:cNvPr>
          <p:cNvSpPr>
            <a:spLocks noChangeArrowheads="1"/>
          </p:cNvSpPr>
          <p:nvPr/>
        </p:nvSpPr>
        <p:spPr bwMode="auto">
          <a:xfrm>
            <a:off x="733425" y="1933575"/>
            <a:ext cx="7213600" cy="3886200"/>
          </a:xfrm>
          <a:prstGeom prst="rect">
            <a:avLst/>
          </a:prstGeom>
          <a:solidFill>
            <a:srgbClr val="00CC00"/>
          </a:solidFill>
          <a:ln w="28575">
            <a:solidFill>
              <a:srgbClr val="FFFF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en-US" altLang="en-US" sz="1800"/>
          </a:p>
        </p:txBody>
      </p:sp>
      <p:sp>
        <p:nvSpPr>
          <p:cNvPr id="64518" name="Line 6">
            <a:extLst>
              <a:ext uri="{FF2B5EF4-FFF2-40B4-BE49-F238E27FC236}">
                <a16:creationId xmlns:a16="http://schemas.microsoft.com/office/drawing/2014/main" id="{5306EE8F-A7B1-474E-AEEF-C9BDE271A92E}"/>
              </a:ext>
            </a:extLst>
          </p:cNvPr>
          <p:cNvSpPr>
            <a:spLocks noChangeShapeType="1"/>
          </p:cNvSpPr>
          <p:nvPr/>
        </p:nvSpPr>
        <p:spPr bwMode="auto">
          <a:xfrm>
            <a:off x="2016125" y="1933575"/>
            <a:ext cx="0" cy="3886200"/>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4519" name="Line 7">
            <a:extLst>
              <a:ext uri="{FF2B5EF4-FFF2-40B4-BE49-F238E27FC236}">
                <a16:creationId xmlns:a16="http://schemas.microsoft.com/office/drawing/2014/main" id="{BD031CA4-0624-45BD-B92F-30B5D24B97CB}"/>
              </a:ext>
            </a:extLst>
          </p:cNvPr>
          <p:cNvSpPr>
            <a:spLocks noChangeShapeType="1"/>
          </p:cNvSpPr>
          <p:nvPr/>
        </p:nvSpPr>
        <p:spPr bwMode="auto">
          <a:xfrm>
            <a:off x="2778125" y="1933575"/>
            <a:ext cx="0" cy="3886200"/>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4520" name="Line 8">
            <a:extLst>
              <a:ext uri="{FF2B5EF4-FFF2-40B4-BE49-F238E27FC236}">
                <a16:creationId xmlns:a16="http://schemas.microsoft.com/office/drawing/2014/main" id="{063EC197-3CA7-42F8-97C2-6AF902769C91}"/>
              </a:ext>
            </a:extLst>
          </p:cNvPr>
          <p:cNvSpPr>
            <a:spLocks noChangeShapeType="1"/>
          </p:cNvSpPr>
          <p:nvPr/>
        </p:nvSpPr>
        <p:spPr bwMode="auto">
          <a:xfrm>
            <a:off x="3616325" y="1933575"/>
            <a:ext cx="0" cy="3886200"/>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4521" name="Line 9">
            <a:extLst>
              <a:ext uri="{FF2B5EF4-FFF2-40B4-BE49-F238E27FC236}">
                <a16:creationId xmlns:a16="http://schemas.microsoft.com/office/drawing/2014/main" id="{0F2F948D-0F8E-4BC7-BC71-6A2CF04776D8}"/>
              </a:ext>
            </a:extLst>
          </p:cNvPr>
          <p:cNvSpPr>
            <a:spLocks noChangeShapeType="1"/>
          </p:cNvSpPr>
          <p:nvPr/>
        </p:nvSpPr>
        <p:spPr bwMode="auto">
          <a:xfrm>
            <a:off x="4454525" y="1933575"/>
            <a:ext cx="0" cy="3886200"/>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4522" name="Rectangle 10">
            <a:extLst>
              <a:ext uri="{FF2B5EF4-FFF2-40B4-BE49-F238E27FC236}">
                <a16:creationId xmlns:a16="http://schemas.microsoft.com/office/drawing/2014/main" id="{5CE9B94C-AE78-46B8-B4FB-A850D0F95EB1}"/>
              </a:ext>
            </a:extLst>
          </p:cNvPr>
          <p:cNvSpPr>
            <a:spLocks noChangeAspect="1" noChangeArrowheads="1"/>
          </p:cNvSpPr>
          <p:nvPr/>
        </p:nvSpPr>
        <p:spPr bwMode="auto">
          <a:xfrm>
            <a:off x="1939925" y="1781175"/>
            <a:ext cx="136525" cy="136525"/>
          </a:xfrm>
          <a:prstGeom prst="rect">
            <a:avLst/>
          </a:prstGeom>
          <a:solidFill>
            <a:srgbClr val="FF33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64523" name="Rectangle 11">
            <a:extLst>
              <a:ext uri="{FF2B5EF4-FFF2-40B4-BE49-F238E27FC236}">
                <a16:creationId xmlns:a16="http://schemas.microsoft.com/office/drawing/2014/main" id="{85F83A1D-2E0C-4B36-B093-0ECF0E100B95}"/>
              </a:ext>
            </a:extLst>
          </p:cNvPr>
          <p:cNvSpPr>
            <a:spLocks noChangeAspect="1" noChangeArrowheads="1"/>
          </p:cNvSpPr>
          <p:nvPr/>
        </p:nvSpPr>
        <p:spPr bwMode="auto">
          <a:xfrm>
            <a:off x="1939925" y="5819775"/>
            <a:ext cx="136525" cy="136525"/>
          </a:xfrm>
          <a:prstGeom prst="rect">
            <a:avLst/>
          </a:prstGeom>
          <a:solidFill>
            <a:srgbClr val="FF33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64524" name="Rectangle 12">
            <a:extLst>
              <a:ext uri="{FF2B5EF4-FFF2-40B4-BE49-F238E27FC236}">
                <a16:creationId xmlns:a16="http://schemas.microsoft.com/office/drawing/2014/main" id="{E528004C-184A-4F72-BA26-CE9F5F65B12C}"/>
              </a:ext>
            </a:extLst>
          </p:cNvPr>
          <p:cNvSpPr>
            <a:spLocks noChangeAspect="1" noChangeArrowheads="1"/>
          </p:cNvSpPr>
          <p:nvPr/>
        </p:nvSpPr>
        <p:spPr bwMode="auto">
          <a:xfrm>
            <a:off x="720725" y="1781175"/>
            <a:ext cx="136525" cy="136525"/>
          </a:xfrm>
          <a:prstGeom prst="rect">
            <a:avLst/>
          </a:prstGeom>
          <a:solidFill>
            <a:srgbClr val="FF33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64525" name="Rectangle 13">
            <a:extLst>
              <a:ext uri="{FF2B5EF4-FFF2-40B4-BE49-F238E27FC236}">
                <a16:creationId xmlns:a16="http://schemas.microsoft.com/office/drawing/2014/main" id="{788BA679-FB2D-47DF-9332-E9348306E3F6}"/>
              </a:ext>
            </a:extLst>
          </p:cNvPr>
          <p:cNvSpPr>
            <a:spLocks noChangeAspect="1" noChangeArrowheads="1"/>
          </p:cNvSpPr>
          <p:nvPr/>
        </p:nvSpPr>
        <p:spPr bwMode="auto">
          <a:xfrm>
            <a:off x="720725" y="5819775"/>
            <a:ext cx="136525" cy="136525"/>
          </a:xfrm>
          <a:prstGeom prst="rect">
            <a:avLst/>
          </a:prstGeom>
          <a:solidFill>
            <a:srgbClr val="FF33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64526" name="Line 14">
            <a:extLst>
              <a:ext uri="{FF2B5EF4-FFF2-40B4-BE49-F238E27FC236}">
                <a16:creationId xmlns:a16="http://schemas.microsoft.com/office/drawing/2014/main" id="{DFB2FA56-EB80-4C7E-BC08-38F8BDCF6994}"/>
              </a:ext>
            </a:extLst>
          </p:cNvPr>
          <p:cNvSpPr>
            <a:spLocks noChangeShapeType="1"/>
          </p:cNvSpPr>
          <p:nvPr/>
        </p:nvSpPr>
        <p:spPr bwMode="auto">
          <a:xfrm>
            <a:off x="5292725" y="1936750"/>
            <a:ext cx="0" cy="3886200"/>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4527" name="Line 15">
            <a:extLst>
              <a:ext uri="{FF2B5EF4-FFF2-40B4-BE49-F238E27FC236}">
                <a16:creationId xmlns:a16="http://schemas.microsoft.com/office/drawing/2014/main" id="{9C8D5949-2FFD-434E-AC55-87C30A6F514C}"/>
              </a:ext>
            </a:extLst>
          </p:cNvPr>
          <p:cNvSpPr>
            <a:spLocks noChangeShapeType="1"/>
          </p:cNvSpPr>
          <p:nvPr/>
        </p:nvSpPr>
        <p:spPr bwMode="auto">
          <a:xfrm>
            <a:off x="6156325" y="1946275"/>
            <a:ext cx="0" cy="3886200"/>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4528" name="Line 16">
            <a:extLst>
              <a:ext uri="{FF2B5EF4-FFF2-40B4-BE49-F238E27FC236}">
                <a16:creationId xmlns:a16="http://schemas.microsoft.com/office/drawing/2014/main" id="{76350353-5172-4220-86C7-7FFE19B67F45}"/>
              </a:ext>
            </a:extLst>
          </p:cNvPr>
          <p:cNvSpPr>
            <a:spLocks noChangeShapeType="1"/>
          </p:cNvSpPr>
          <p:nvPr/>
        </p:nvSpPr>
        <p:spPr bwMode="auto">
          <a:xfrm>
            <a:off x="7019925" y="1946275"/>
            <a:ext cx="0" cy="3886200"/>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48497" name="Text Box 17">
            <a:extLst>
              <a:ext uri="{FF2B5EF4-FFF2-40B4-BE49-F238E27FC236}">
                <a16:creationId xmlns:a16="http://schemas.microsoft.com/office/drawing/2014/main" id="{0510D917-D5C0-42BE-ACC2-25FA7E83C713}"/>
              </a:ext>
            </a:extLst>
          </p:cNvPr>
          <p:cNvSpPr txBox="1">
            <a:spLocks noChangeArrowheads="1"/>
          </p:cNvSpPr>
          <p:nvPr/>
        </p:nvSpPr>
        <p:spPr bwMode="auto">
          <a:xfrm>
            <a:off x="5508625" y="1049338"/>
            <a:ext cx="12255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eaLnBrk="1" hangingPunct="1">
              <a:defRPr/>
            </a:pPr>
            <a:r>
              <a:rPr lang="en-US">
                <a:solidFill>
                  <a:schemeClr val="bg1"/>
                </a:solidFill>
                <a:effectLst>
                  <a:outerShdw blurRad="38100" dist="38100" dir="2700000" algn="tl">
                    <a:srgbClr val="000000"/>
                  </a:outerShdw>
                </a:effectLst>
                <a:latin typeface="Arial" charset="0"/>
              </a:rPr>
              <a:t>Press Box</a:t>
            </a:r>
          </a:p>
        </p:txBody>
      </p:sp>
      <p:sp>
        <p:nvSpPr>
          <p:cNvPr id="148498" name="Text Box 18">
            <a:extLst>
              <a:ext uri="{FF2B5EF4-FFF2-40B4-BE49-F238E27FC236}">
                <a16:creationId xmlns:a16="http://schemas.microsoft.com/office/drawing/2014/main" id="{182CEACD-4E89-446A-9557-99CC483E5CE3}"/>
              </a:ext>
            </a:extLst>
          </p:cNvPr>
          <p:cNvSpPr txBox="1">
            <a:spLocks noChangeArrowheads="1"/>
          </p:cNvSpPr>
          <p:nvPr/>
        </p:nvSpPr>
        <p:spPr bwMode="auto">
          <a:xfrm>
            <a:off x="3228975" y="4903788"/>
            <a:ext cx="6953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1" hangingPunct="1">
              <a:defRPr/>
            </a:pPr>
            <a:r>
              <a:rPr lang="en-US" sz="2400">
                <a:solidFill>
                  <a:schemeClr val="bg1"/>
                </a:solidFill>
                <a:effectLst>
                  <a:outerShdw blurRad="38100" dist="38100" dir="2700000" algn="tl">
                    <a:srgbClr val="000000"/>
                  </a:outerShdw>
                </a:effectLst>
                <a:latin typeface="Arial" charset="0"/>
              </a:rPr>
              <a:t>1 0</a:t>
            </a:r>
          </a:p>
        </p:txBody>
      </p:sp>
      <p:sp>
        <p:nvSpPr>
          <p:cNvPr id="148499" name="Text Box 19">
            <a:extLst>
              <a:ext uri="{FF2B5EF4-FFF2-40B4-BE49-F238E27FC236}">
                <a16:creationId xmlns:a16="http://schemas.microsoft.com/office/drawing/2014/main" id="{FF67D42D-503B-4F36-B34E-639B0450E748}"/>
              </a:ext>
            </a:extLst>
          </p:cNvPr>
          <p:cNvSpPr txBox="1">
            <a:spLocks noChangeArrowheads="1"/>
          </p:cNvSpPr>
          <p:nvPr/>
        </p:nvSpPr>
        <p:spPr bwMode="auto">
          <a:xfrm>
            <a:off x="4892675" y="4929188"/>
            <a:ext cx="6953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1" hangingPunct="1">
              <a:defRPr/>
            </a:pPr>
            <a:r>
              <a:rPr lang="en-US" sz="2400">
                <a:solidFill>
                  <a:schemeClr val="bg1"/>
                </a:solidFill>
                <a:effectLst>
                  <a:outerShdw blurRad="38100" dist="38100" dir="2700000" algn="tl">
                    <a:srgbClr val="000000"/>
                  </a:outerShdw>
                </a:effectLst>
                <a:latin typeface="Arial" charset="0"/>
              </a:rPr>
              <a:t>2 0</a:t>
            </a:r>
          </a:p>
        </p:txBody>
      </p:sp>
      <p:sp>
        <p:nvSpPr>
          <p:cNvPr id="148500" name="Text Box 20">
            <a:extLst>
              <a:ext uri="{FF2B5EF4-FFF2-40B4-BE49-F238E27FC236}">
                <a16:creationId xmlns:a16="http://schemas.microsoft.com/office/drawing/2014/main" id="{29F142A1-A372-4722-8135-E9FDB8994F65}"/>
              </a:ext>
            </a:extLst>
          </p:cNvPr>
          <p:cNvSpPr txBox="1">
            <a:spLocks noChangeArrowheads="1"/>
          </p:cNvSpPr>
          <p:nvPr/>
        </p:nvSpPr>
        <p:spPr bwMode="auto">
          <a:xfrm>
            <a:off x="6619875" y="4941888"/>
            <a:ext cx="6953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1" hangingPunct="1">
              <a:defRPr/>
            </a:pPr>
            <a:r>
              <a:rPr lang="en-US" sz="2400">
                <a:solidFill>
                  <a:schemeClr val="bg1"/>
                </a:solidFill>
                <a:effectLst>
                  <a:outerShdw blurRad="38100" dist="38100" dir="2700000" algn="tl">
                    <a:srgbClr val="000000"/>
                  </a:outerShdw>
                </a:effectLst>
                <a:latin typeface="Arial" charset="0"/>
              </a:rPr>
              <a:t>3 0</a:t>
            </a:r>
          </a:p>
        </p:txBody>
      </p:sp>
      <p:sp>
        <p:nvSpPr>
          <p:cNvPr id="64533" name="Line 21">
            <a:extLst>
              <a:ext uri="{FF2B5EF4-FFF2-40B4-BE49-F238E27FC236}">
                <a16:creationId xmlns:a16="http://schemas.microsoft.com/office/drawing/2014/main" id="{85BD4B5C-8D08-4A78-AA79-BA2A45784A5B}"/>
              </a:ext>
            </a:extLst>
          </p:cNvPr>
          <p:cNvSpPr>
            <a:spLocks noChangeShapeType="1"/>
          </p:cNvSpPr>
          <p:nvPr/>
        </p:nvSpPr>
        <p:spPr bwMode="auto">
          <a:xfrm>
            <a:off x="6159500" y="5829300"/>
            <a:ext cx="12700" cy="54610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4534" name="Rectangle 22">
            <a:extLst>
              <a:ext uri="{FF2B5EF4-FFF2-40B4-BE49-F238E27FC236}">
                <a16:creationId xmlns:a16="http://schemas.microsoft.com/office/drawing/2014/main" id="{9C359356-E739-4B12-A745-37051576EA5C}"/>
              </a:ext>
            </a:extLst>
          </p:cNvPr>
          <p:cNvSpPr>
            <a:spLocks noChangeArrowheads="1"/>
          </p:cNvSpPr>
          <p:nvPr/>
        </p:nvSpPr>
        <p:spPr bwMode="auto">
          <a:xfrm>
            <a:off x="6172200" y="5829300"/>
            <a:ext cx="1790700" cy="533400"/>
          </a:xfrm>
          <a:prstGeom prst="rect">
            <a:avLst/>
          </a:prstGeom>
          <a:solidFill>
            <a:schemeClr val="bg1">
              <a:alpha val="50195"/>
            </a:schemeClr>
          </a:solidFill>
          <a:ln w="3175" cap="rnd">
            <a:solidFill>
              <a:schemeClr val="bg1"/>
            </a:solidFill>
            <a:prstDash val="sysDot"/>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64535" name="Line 23">
            <a:extLst>
              <a:ext uri="{FF2B5EF4-FFF2-40B4-BE49-F238E27FC236}">
                <a16:creationId xmlns:a16="http://schemas.microsoft.com/office/drawing/2014/main" id="{284445D1-CC93-4912-A96F-EB592043FEBD}"/>
              </a:ext>
            </a:extLst>
          </p:cNvPr>
          <p:cNvSpPr>
            <a:spLocks noChangeShapeType="1"/>
          </p:cNvSpPr>
          <p:nvPr/>
        </p:nvSpPr>
        <p:spPr bwMode="auto">
          <a:xfrm>
            <a:off x="2692400" y="3238500"/>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4536" name="Line 24">
            <a:extLst>
              <a:ext uri="{FF2B5EF4-FFF2-40B4-BE49-F238E27FC236}">
                <a16:creationId xmlns:a16="http://schemas.microsoft.com/office/drawing/2014/main" id="{463538E2-585D-4E36-A791-C4653F63A718}"/>
              </a:ext>
            </a:extLst>
          </p:cNvPr>
          <p:cNvSpPr>
            <a:spLocks noChangeShapeType="1"/>
          </p:cNvSpPr>
          <p:nvPr/>
        </p:nvSpPr>
        <p:spPr bwMode="auto">
          <a:xfrm>
            <a:off x="2692400" y="4533900"/>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4537" name="Line 25">
            <a:extLst>
              <a:ext uri="{FF2B5EF4-FFF2-40B4-BE49-F238E27FC236}">
                <a16:creationId xmlns:a16="http://schemas.microsoft.com/office/drawing/2014/main" id="{67B8EA1A-4B93-40B9-8B5F-C055DEF1C7B6}"/>
              </a:ext>
            </a:extLst>
          </p:cNvPr>
          <p:cNvSpPr>
            <a:spLocks noChangeShapeType="1"/>
          </p:cNvSpPr>
          <p:nvPr/>
        </p:nvSpPr>
        <p:spPr bwMode="auto">
          <a:xfrm>
            <a:off x="3543300" y="3225800"/>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4538" name="Line 26">
            <a:extLst>
              <a:ext uri="{FF2B5EF4-FFF2-40B4-BE49-F238E27FC236}">
                <a16:creationId xmlns:a16="http://schemas.microsoft.com/office/drawing/2014/main" id="{C750DBE3-83A4-4358-B348-68FD1724039D}"/>
              </a:ext>
            </a:extLst>
          </p:cNvPr>
          <p:cNvSpPr>
            <a:spLocks noChangeShapeType="1"/>
          </p:cNvSpPr>
          <p:nvPr/>
        </p:nvSpPr>
        <p:spPr bwMode="auto">
          <a:xfrm>
            <a:off x="3543300" y="4521200"/>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4539" name="Line 27">
            <a:extLst>
              <a:ext uri="{FF2B5EF4-FFF2-40B4-BE49-F238E27FC236}">
                <a16:creationId xmlns:a16="http://schemas.microsoft.com/office/drawing/2014/main" id="{4AB6CAF1-A5B5-47C4-B623-21EC881BD0E5}"/>
              </a:ext>
            </a:extLst>
          </p:cNvPr>
          <p:cNvSpPr>
            <a:spLocks noChangeShapeType="1"/>
          </p:cNvSpPr>
          <p:nvPr/>
        </p:nvSpPr>
        <p:spPr bwMode="auto">
          <a:xfrm>
            <a:off x="4381500" y="3238500"/>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4540" name="Line 28">
            <a:extLst>
              <a:ext uri="{FF2B5EF4-FFF2-40B4-BE49-F238E27FC236}">
                <a16:creationId xmlns:a16="http://schemas.microsoft.com/office/drawing/2014/main" id="{2C23DA08-9BDF-464F-B4A6-54A503FCB545}"/>
              </a:ext>
            </a:extLst>
          </p:cNvPr>
          <p:cNvSpPr>
            <a:spLocks noChangeShapeType="1"/>
          </p:cNvSpPr>
          <p:nvPr/>
        </p:nvSpPr>
        <p:spPr bwMode="auto">
          <a:xfrm>
            <a:off x="4381500" y="4533900"/>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4541" name="Line 29">
            <a:extLst>
              <a:ext uri="{FF2B5EF4-FFF2-40B4-BE49-F238E27FC236}">
                <a16:creationId xmlns:a16="http://schemas.microsoft.com/office/drawing/2014/main" id="{6996989D-1836-4856-AA9F-5E8F53181FD8}"/>
              </a:ext>
            </a:extLst>
          </p:cNvPr>
          <p:cNvSpPr>
            <a:spLocks noChangeShapeType="1"/>
          </p:cNvSpPr>
          <p:nvPr/>
        </p:nvSpPr>
        <p:spPr bwMode="auto">
          <a:xfrm>
            <a:off x="5219700" y="3238500"/>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4542" name="Line 30">
            <a:extLst>
              <a:ext uri="{FF2B5EF4-FFF2-40B4-BE49-F238E27FC236}">
                <a16:creationId xmlns:a16="http://schemas.microsoft.com/office/drawing/2014/main" id="{190C48AB-E945-4BDF-BE0F-AC5522871D0C}"/>
              </a:ext>
            </a:extLst>
          </p:cNvPr>
          <p:cNvSpPr>
            <a:spLocks noChangeShapeType="1"/>
          </p:cNvSpPr>
          <p:nvPr/>
        </p:nvSpPr>
        <p:spPr bwMode="auto">
          <a:xfrm>
            <a:off x="5219700" y="4533900"/>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4543" name="Line 31">
            <a:extLst>
              <a:ext uri="{FF2B5EF4-FFF2-40B4-BE49-F238E27FC236}">
                <a16:creationId xmlns:a16="http://schemas.microsoft.com/office/drawing/2014/main" id="{5518BE50-4907-4F3D-9577-A4585D4B8508}"/>
              </a:ext>
            </a:extLst>
          </p:cNvPr>
          <p:cNvSpPr>
            <a:spLocks noChangeShapeType="1"/>
          </p:cNvSpPr>
          <p:nvPr/>
        </p:nvSpPr>
        <p:spPr bwMode="auto">
          <a:xfrm>
            <a:off x="6070600" y="3238500"/>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4544" name="Line 32">
            <a:extLst>
              <a:ext uri="{FF2B5EF4-FFF2-40B4-BE49-F238E27FC236}">
                <a16:creationId xmlns:a16="http://schemas.microsoft.com/office/drawing/2014/main" id="{BF67F97D-A025-4171-886A-738F96F6CC16}"/>
              </a:ext>
            </a:extLst>
          </p:cNvPr>
          <p:cNvSpPr>
            <a:spLocks noChangeShapeType="1"/>
          </p:cNvSpPr>
          <p:nvPr/>
        </p:nvSpPr>
        <p:spPr bwMode="auto">
          <a:xfrm>
            <a:off x="6070600" y="4533900"/>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4545" name="Line 33">
            <a:extLst>
              <a:ext uri="{FF2B5EF4-FFF2-40B4-BE49-F238E27FC236}">
                <a16:creationId xmlns:a16="http://schemas.microsoft.com/office/drawing/2014/main" id="{1422E4EC-3D34-4C14-960F-A27020CB640D}"/>
              </a:ext>
            </a:extLst>
          </p:cNvPr>
          <p:cNvSpPr>
            <a:spLocks noChangeShapeType="1"/>
          </p:cNvSpPr>
          <p:nvPr/>
        </p:nvSpPr>
        <p:spPr bwMode="auto">
          <a:xfrm>
            <a:off x="6946900" y="3251200"/>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4546" name="Line 34">
            <a:extLst>
              <a:ext uri="{FF2B5EF4-FFF2-40B4-BE49-F238E27FC236}">
                <a16:creationId xmlns:a16="http://schemas.microsoft.com/office/drawing/2014/main" id="{4D7DA608-8E00-419B-B92A-E265B38F0407}"/>
              </a:ext>
            </a:extLst>
          </p:cNvPr>
          <p:cNvSpPr>
            <a:spLocks noChangeShapeType="1"/>
          </p:cNvSpPr>
          <p:nvPr/>
        </p:nvSpPr>
        <p:spPr bwMode="auto">
          <a:xfrm>
            <a:off x="6946900" y="4546600"/>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48515" name="Text Box 35">
            <a:extLst>
              <a:ext uri="{FF2B5EF4-FFF2-40B4-BE49-F238E27FC236}">
                <a16:creationId xmlns:a16="http://schemas.microsoft.com/office/drawing/2014/main" id="{783594FF-A2FC-4556-A548-1D30AE3A8EA7}"/>
              </a:ext>
            </a:extLst>
          </p:cNvPr>
          <p:cNvSpPr txBox="1">
            <a:spLocks noChangeArrowheads="1"/>
          </p:cNvSpPr>
          <p:nvPr/>
        </p:nvSpPr>
        <p:spPr bwMode="auto">
          <a:xfrm>
            <a:off x="3178175" y="4951413"/>
            <a:ext cx="3175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eaLnBrk="1" hangingPunct="1">
              <a:defRPr/>
            </a:pPr>
            <a:r>
              <a:rPr lang="en-US">
                <a:solidFill>
                  <a:schemeClr val="bg1"/>
                </a:solidFill>
                <a:effectLst>
                  <a:outerShdw blurRad="38100" dist="38100" dir="2700000" algn="tl">
                    <a:srgbClr val="000000"/>
                  </a:outerShdw>
                </a:effectLst>
                <a:latin typeface="Arial" charset="0"/>
              </a:rPr>
              <a:t>&lt;</a:t>
            </a:r>
          </a:p>
        </p:txBody>
      </p:sp>
      <p:sp>
        <p:nvSpPr>
          <p:cNvPr id="148516" name="Text Box 36">
            <a:extLst>
              <a:ext uri="{FF2B5EF4-FFF2-40B4-BE49-F238E27FC236}">
                <a16:creationId xmlns:a16="http://schemas.microsoft.com/office/drawing/2014/main" id="{26D5FBC7-655D-494C-AEF1-8F3A929E2F2C}"/>
              </a:ext>
            </a:extLst>
          </p:cNvPr>
          <p:cNvSpPr txBox="1">
            <a:spLocks noChangeArrowheads="1"/>
          </p:cNvSpPr>
          <p:nvPr/>
        </p:nvSpPr>
        <p:spPr bwMode="auto">
          <a:xfrm>
            <a:off x="4803775" y="5002213"/>
            <a:ext cx="3175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eaLnBrk="1" hangingPunct="1">
              <a:defRPr/>
            </a:pPr>
            <a:r>
              <a:rPr lang="en-US">
                <a:solidFill>
                  <a:schemeClr val="bg1"/>
                </a:solidFill>
                <a:effectLst>
                  <a:outerShdw blurRad="38100" dist="38100" dir="2700000" algn="tl">
                    <a:srgbClr val="000000"/>
                  </a:outerShdw>
                </a:effectLst>
                <a:latin typeface="Arial" charset="0"/>
              </a:rPr>
              <a:t>&lt;</a:t>
            </a:r>
          </a:p>
        </p:txBody>
      </p:sp>
      <p:sp>
        <p:nvSpPr>
          <p:cNvPr id="148517" name="Text Box 37">
            <a:extLst>
              <a:ext uri="{FF2B5EF4-FFF2-40B4-BE49-F238E27FC236}">
                <a16:creationId xmlns:a16="http://schemas.microsoft.com/office/drawing/2014/main" id="{373F301A-805D-4EEC-8124-E7093842B9A7}"/>
              </a:ext>
            </a:extLst>
          </p:cNvPr>
          <p:cNvSpPr txBox="1">
            <a:spLocks noChangeArrowheads="1"/>
          </p:cNvSpPr>
          <p:nvPr/>
        </p:nvSpPr>
        <p:spPr bwMode="auto">
          <a:xfrm>
            <a:off x="6530975" y="4989513"/>
            <a:ext cx="3175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eaLnBrk="1" hangingPunct="1">
              <a:defRPr/>
            </a:pPr>
            <a:r>
              <a:rPr lang="en-US">
                <a:solidFill>
                  <a:schemeClr val="bg1"/>
                </a:solidFill>
                <a:effectLst>
                  <a:outerShdw blurRad="38100" dist="38100" dir="2700000" algn="tl">
                    <a:srgbClr val="000000"/>
                  </a:outerShdw>
                </a:effectLst>
                <a:latin typeface="Arial" charset="0"/>
              </a:rPr>
              <a:t>&lt;</a:t>
            </a:r>
          </a:p>
        </p:txBody>
      </p:sp>
      <p:grpSp>
        <p:nvGrpSpPr>
          <p:cNvPr id="64550" name="Group 38">
            <a:extLst>
              <a:ext uri="{FF2B5EF4-FFF2-40B4-BE49-F238E27FC236}">
                <a16:creationId xmlns:a16="http://schemas.microsoft.com/office/drawing/2014/main" id="{32BFC777-58E0-479D-9E72-7E701AE7AC84}"/>
              </a:ext>
            </a:extLst>
          </p:cNvPr>
          <p:cNvGrpSpPr>
            <a:grpSpLocks/>
          </p:cNvGrpSpPr>
          <p:nvPr/>
        </p:nvGrpSpPr>
        <p:grpSpPr bwMode="auto">
          <a:xfrm rot="10800000" flipH="1" flipV="1">
            <a:off x="2678113" y="5994400"/>
            <a:ext cx="204787" cy="730250"/>
            <a:chOff x="3204" y="3720"/>
            <a:chExt cx="113" cy="420"/>
          </a:xfrm>
        </p:grpSpPr>
        <p:grpSp>
          <p:nvGrpSpPr>
            <p:cNvPr id="64615" name="Group 39">
              <a:extLst>
                <a:ext uri="{FF2B5EF4-FFF2-40B4-BE49-F238E27FC236}">
                  <a16:creationId xmlns:a16="http://schemas.microsoft.com/office/drawing/2014/main" id="{D03B3766-6C42-43DA-99FB-DEF20B72B6E3}"/>
                </a:ext>
              </a:extLst>
            </p:cNvPr>
            <p:cNvGrpSpPr>
              <a:grpSpLocks/>
            </p:cNvGrpSpPr>
            <p:nvPr/>
          </p:nvGrpSpPr>
          <p:grpSpPr bwMode="auto">
            <a:xfrm>
              <a:off x="3204" y="3720"/>
              <a:ext cx="113" cy="420"/>
              <a:chOff x="3204" y="3708"/>
              <a:chExt cx="113" cy="420"/>
            </a:xfrm>
          </p:grpSpPr>
          <p:sp>
            <p:nvSpPr>
              <p:cNvPr id="64620" name="AutoShape 40">
                <a:extLst>
                  <a:ext uri="{FF2B5EF4-FFF2-40B4-BE49-F238E27FC236}">
                    <a16:creationId xmlns:a16="http://schemas.microsoft.com/office/drawing/2014/main" id="{217D53C5-60A5-4B7E-946B-345D739600F5}"/>
                  </a:ext>
                </a:extLst>
              </p:cNvPr>
              <p:cNvSpPr>
                <a:spLocks noChangeAspect="1" noChangeArrowheads="1"/>
              </p:cNvSpPr>
              <p:nvPr/>
            </p:nvSpPr>
            <p:spPr bwMode="auto">
              <a:xfrm>
                <a:off x="3204" y="3708"/>
                <a:ext cx="113" cy="307"/>
              </a:xfrm>
              <a:prstGeom prst="triangle">
                <a:avLst>
                  <a:gd name="adj" fmla="val 50000"/>
                </a:avLst>
              </a:prstGeom>
              <a:solidFill>
                <a:srgbClr val="FF66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64621" name="Oval 41">
                <a:extLst>
                  <a:ext uri="{FF2B5EF4-FFF2-40B4-BE49-F238E27FC236}">
                    <a16:creationId xmlns:a16="http://schemas.microsoft.com/office/drawing/2014/main" id="{9F37B319-0F2C-4BFA-A744-DA0EC01ED8CF}"/>
                  </a:ext>
                </a:extLst>
              </p:cNvPr>
              <p:cNvSpPr>
                <a:spLocks noChangeArrowheads="1"/>
              </p:cNvSpPr>
              <p:nvPr/>
            </p:nvSpPr>
            <p:spPr bwMode="auto">
              <a:xfrm>
                <a:off x="3210" y="4032"/>
                <a:ext cx="102" cy="96"/>
              </a:xfrm>
              <a:prstGeom prst="ellipse">
                <a:avLst/>
              </a:prstGeom>
              <a:solidFill>
                <a:srgbClr val="FF66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grpSp>
        <p:sp>
          <p:nvSpPr>
            <p:cNvPr id="64616" name="Line 42">
              <a:extLst>
                <a:ext uri="{FF2B5EF4-FFF2-40B4-BE49-F238E27FC236}">
                  <a16:creationId xmlns:a16="http://schemas.microsoft.com/office/drawing/2014/main" id="{B4C2D6B4-5DC3-4E4E-9A08-F416D4520974}"/>
                </a:ext>
              </a:extLst>
            </p:cNvPr>
            <p:cNvSpPr>
              <a:spLocks noChangeShapeType="1"/>
            </p:cNvSpPr>
            <p:nvPr/>
          </p:nvSpPr>
          <p:spPr bwMode="auto">
            <a:xfrm>
              <a:off x="3225" y="3921"/>
              <a:ext cx="7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4617" name="Line 43">
              <a:extLst>
                <a:ext uri="{FF2B5EF4-FFF2-40B4-BE49-F238E27FC236}">
                  <a16:creationId xmlns:a16="http://schemas.microsoft.com/office/drawing/2014/main" id="{E5666FF8-7984-4EA7-B675-B91CCCFC0FB7}"/>
                </a:ext>
              </a:extLst>
            </p:cNvPr>
            <p:cNvSpPr>
              <a:spLocks noChangeShapeType="1"/>
            </p:cNvSpPr>
            <p:nvPr/>
          </p:nvSpPr>
          <p:spPr bwMode="auto">
            <a:xfrm flipV="1">
              <a:off x="3216" y="3981"/>
              <a:ext cx="9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4618" name="Line 44">
              <a:extLst>
                <a:ext uri="{FF2B5EF4-FFF2-40B4-BE49-F238E27FC236}">
                  <a16:creationId xmlns:a16="http://schemas.microsoft.com/office/drawing/2014/main" id="{CFD1C9E9-F61E-443C-8929-11E48EA44980}"/>
                </a:ext>
              </a:extLst>
            </p:cNvPr>
            <p:cNvSpPr>
              <a:spLocks noChangeShapeType="1"/>
            </p:cNvSpPr>
            <p:nvPr/>
          </p:nvSpPr>
          <p:spPr bwMode="auto">
            <a:xfrm>
              <a:off x="3240" y="3861"/>
              <a:ext cx="4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4619" name="Oval 45">
              <a:extLst>
                <a:ext uri="{FF2B5EF4-FFF2-40B4-BE49-F238E27FC236}">
                  <a16:creationId xmlns:a16="http://schemas.microsoft.com/office/drawing/2014/main" id="{1DFC17C8-83BB-4237-9601-4BC389BA75E5}"/>
                </a:ext>
              </a:extLst>
            </p:cNvPr>
            <p:cNvSpPr>
              <a:spLocks noChangeArrowheads="1"/>
            </p:cNvSpPr>
            <p:nvPr/>
          </p:nvSpPr>
          <p:spPr bwMode="auto">
            <a:xfrm>
              <a:off x="3234" y="4063"/>
              <a:ext cx="56" cy="5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grpSp>
      <p:grpSp>
        <p:nvGrpSpPr>
          <p:cNvPr id="64551" name="Group 50">
            <a:extLst>
              <a:ext uri="{FF2B5EF4-FFF2-40B4-BE49-F238E27FC236}">
                <a16:creationId xmlns:a16="http://schemas.microsoft.com/office/drawing/2014/main" id="{6AD5B5C5-0B80-4333-B55E-27AB61F9039D}"/>
              </a:ext>
            </a:extLst>
          </p:cNvPr>
          <p:cNvGrpSpPr>
            <a:grpSpLocks/>
          </p:cNvGrpSpPr>
          <p:nvPr/>
        </p:nvGrpSpPr>
        <p:grpSpPr bwMode="auto">
          <a:xfrm>
            <a:off x="4365625" y="5994400"/>
            <a:ext cx="192088" cy="730250"/>
            <a:chOff x="3204" y="3720"/>
            <a:chExt cx="113" cy="420"/>
          </a:xfrm>
        </p:grpSpPr>
        <p:grpSp>
          <p:nvGrpSpPr>
            <p:cNvPr id="64608" name="Group 51">
              <a:extLst>
                <a:ext uri="{FF2B5EF4-FFF2-40B4-BE49-F238E27FC236}">
                  <a16:creationId xmlns:a16="http://schemas.microsoft.com/office/drawing/2014/main" id="{C045B08B-06B6-4F27-AACA-8E0957A6F057}"/>
                </a:ext>
              </a:extLst>
            </p:cNvPr>
            <p:cNvGrpSpPr>
              <a:grpSpLocks/>
            </p:cNvGrpSpPr>
            <p:nvPr/>
          </p:nvGrpSpPr>
          <p:grpSpPr bwMode="auto">
            <a:xfrm>
              <a:off x="3204" y="3720"/>
              <a:ext cx="113" cy="420"/>
              <a:chOff x="3204" y="3708"/>
              <a:chExt cx="113" cy="420"/>
            </a:xfrm>
          </p:grpSpPr>
          <p:sp>
            <p:nvSpPr>
              <p:cNvPr id="64613" name="AutoShape 52">
                <a:extLst>
                  <a:ext uri="{FF2B5EF4-FFF2-40B4-BE49-F238E27FC236}">
                    <a16:creationId xmlns:a16="http://schemas.microsoft.com/office/drawing/2014/main" id="{5D9AA624-5233-488C-93B0-BDB40524A31C}"/>
                  </a:ext>
                </a:extLst>
              </p:cNvPr>
              <p:cNvSpPr>
                <a:spLocks noChangeAspect="1" noChangeArrowheads="1"/>
              </p:cNvSpPr>
              <p:nvPr/>
            </p:nvSpPr>
            <p:spPr bwMode="auto">
              <a:xfrm>
                <a:off x="3204" y="3708"/>
                <a:ext cx="113" cy="307"/>
              </a:xfrm>
              <a:prstGeom prst="triangle">
                <a:avLst>
                  <a:gd name="adj" fmla="val 50000"/>
                </a:avLst>
              </a:prstGeom>
              <a:solidFill>
                <a:srgbClr val="FF66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64614" name="Oval 53">
                <a:extLst>
                  <a:ext uri="{FF2B5EF4-FFF2-40B4-BE49-F238E27FC236}">
                    <a16:creationId xmlns:a16="http://schemas.microsoft.com/office/drawing/2014/main" id="{8279D292-37F6-43AA-96FC-213FA122AEA8}"/>
                  </a:ext>
                </a:extLst>
              </p:cNvPr>
              <p:cNvSpPr>
                <a:spLocks noChangeArrowheads="1"/>
              </p:cNvSpPr>
              <p:nvPr/>
            </p:nvSpPr>
            <p:spPr bwMode="auto">
              <a:xfrm>
                <a:off x="3210" y="4032"/>
                <a:ext cx="102" cy="96"/>
              </a:xfrm>
              <a:prstGeom prst="ellipse">
                <a:avLst/>
              </a:prstGeom>
              <a:solidFill>
                <a:srgbClr val="FF66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grpSp>
        <p:sp>
          <p:nvSpPr>
            <p:cNvPr id="64609" name="Line 54">
              <a:extLst>
                <a:ext uri="{FF2B5EF4-FFF2-40B4-BE49-F238E27FC236}">
                  <a16:creationId xmlns:a16="http://schemas.microsoft.com/office/drawing/2014/main" id="{EB8C73CA-8BAF-402C-9655-9463A278BE09}"/>
                </a:ext>
              </a:extLst>
            </p:cNvPr>
            <p:cNvSpPr>
              <a:spLocks noChangeShapeType="1"/>
            </p:cNvSpPr>
            <p:nvPr/>
          </p:nvSpPr>
          <p:spPr bwMode="auto">
            <a:xfrm>
              <a:off x="3225" y="3921"/>
              <a:ext cx="7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4610" name="Line 55">
              <a:extLst>
                <a:ext uri="{FF2B5EF4-FFF2-40B4-BE49-F238E27FC236}">
                  <a16:creationId xmlns:a16="http://schemas.microsoft.com/office/drawing/2014/main" id="{E4B2FB0E-F6C3-4E73-9F57-73924F93CE18}"/>
                </a:ext>
              </a:extLst>
            </p:cNvPr>
            <p:cNvSpPr>
              <a:spLocks noChangeShapeType="1"/>
            </p:cNvSpPr>
            <p:nvPr/>
          </p:nvSpPr>
          <p:spPr bwMode="auto">
            <a:xfrm>
              <a:off x="3216" y="3981"/>
              <a:ext cx="9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4611" name="Line 56">
              <a:extLst>
                <a:ext uri="{FF2B5EF4-FFF2-40B4-BE49-F238E27FC236}">
                  <a16:creationId xmlns:a16="http://schemas.microsoft.com/office/drawing/2014/main" id="{454C587A-4B53-43C5-A969-BBC5A9AE7E27}"/>
                </a:ext>
              </a:extLst>
            </p:cNvPr>
            <p:cNvSpPr>
              <a:spLocks noChangeShapeType="1"/>
            </p:cNvSpPr>
            <p:nvPr/>
          </p:nvSpPr>
          <p:spPr bwMode="auto">
            <a:xfrm>
              <a:off x="3240" y="3861"/>
              <a:ext cx="4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4612" name="Oval 57">
              <a:extLst>
                <a:ext uri="{FF2B5EF4-FFF2-40B4-BE49-F238E27FC236}">
                  <a16:creationId xmlns:a16="http://schemas.microsoft.com/office/drawing/2014/main" id="{8425DAC6-44C7-46D1-B17A-133C53A03F6F}"/>
                </a:ext>
              </a:extLst>
            </p:cNvPr>
            <p:cNvSpPr>
              <a:spLocks noChangeArrowheads="1"/>
            </p:cNvSpPr>
            <p:nvPr/>
          </p:nvSpPr>
          <p:spPr bwMode="auto">
            <a:xfrm>
              <a:off x="3234" y="4063"/>
              <a:ext cx="56" cy="5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grpSp>
      <p:sp>
        <p:nvSpPr>
          <p:cNvPr id="148538" name="Text Box 58">
            <a:extLst>
              <a:ext uri="{FF2B5EF4-FFF2-40B4-BE49-F238E27FC236}">
                <a16:creationId xmlns:a16="http://schemas.microsoft.com/office/drawing/2014/main" id="{C9E32B52-04A7-446E-A1C6-E8E505E6F42B}"/>
              </a:ext>
            </a:extLst>
          </p:cNvPr>
          <p:cNvSpPr txBox="1">
            <a:spLocks noChangeArrowheads="1"/>
          </p:cNvSpPr>
          <p:nvPr/>
        </p:nvSpPr>
        <p:spPr bwMode="auto">
          <a:xfrm>
            <a:off x="125046" y="152400"/>
            <a:ext cx="8940800"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eaLnBrk="1" hangingPunct="1">
              <a:defRPr/>
            </a:pPr>
            <a:r>
              <a:rPr lang="en-US" sz="4000" dirty="0">
                <a:solidFill>
                  <a:srgbClr val="FFCC00"/>
                </a:solidFill>
                <a:effectLst>
                  <a:outerShdw blurRad="38100" dist="38100" dir="2700000" algn="tl">
                    <a:srgbClr val="000000"/>
                  </a:outerShdw>
                </a:effectLst>
                <a:latin typeface="Arial" charset="0"/>
              </a:rPr>
              <a:t>Reverse Goal Line Mechanics – 5 Man</a:t>
            </a:r>
          </a:p>
        </p:txBody>
      </p:sp>
      <p:grpSp>
        <p:nvGrpSpPr>
          <p:cNvPr id="148542" name="Group 62">
            <a:extLst>
              <a:ext uri="{FF2B5EF4-FFF2-40B4-BE49-F238E27FC236}">
                <a16:creationId xmlns:a16="http://schemas.microsoft.com/office/drawing/2014/main" id="{73069503-7258-4BEB-9438-2A8FC7630B13}"/>
              </a:ext>
            </a:extLst>
          </p:cNvPr>
          <p:cNvGrpSpPr>
            <a:grpSpLocks/>
          </p:cNvGrpSpPr>
          <p:nvPr/>
        </p:nvGrpSpPr>
        <p:grpSpPr bwMode="auto">
          <a:xfrm>
            <a:off x="3697288" y="3300413"/>
            <a:ext cx="442912" cy="471487"/>
            <a:chOff x="3796" y="2871"/>
            <a:chExt cx="279" cy="297"/>
          </a:xfrm>
        </p:grpSpPr>
        <p:sp>
          <p:nvSpPr>
            <p:cNvPr id="64606" name="Rectangle 63">
              <a:extLst>
                <a:ext uri="{FF2B5EF4-FFF2-40B4-BE49-F238E27FC236}">
                  <a16:creationId xmlns:a16="http://schemas.microsoft.com/office/drawing/2014/main" id="{EBC18254-7BA0-4E9B-B9FF-1ABB31573711}"/>
                </a:ext>
              </a:extLst>
            </p:cNvPr>
            <p:cNvSpPr>
              <a:spLocks noChangeArrowheads="1"/>
            </p:cNvSpPr>
            <p:nvPr/>
          </p:nvSpPr>
          <p:spPr bwMode="auto">
            <a:xfrm>
              <a:off x="3796" y="2888"/>
              <a:ext cx="279" cy="280"/>
            </a:xfrm>
            <a:prstGeom prst="rect">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64607" name="Text Box 64">
              <a:extLst>
                <a:ext uri="{FF2B5EF4-FFF2-40B4-BE49-F238E27FC236}">
                  <a16:creationId xmlns:a16="http://schemas.microsoft.com/office/drawing/2014/main" id="{D8CAAA85-0539-4126-B14F-1A7E6909B4C0}"/>
                </a:ext>
              </a:extLst>
            </p:cNvPr>
            <p:cNvSpPr txBox="1">
              <a:spLocks noChangeArrowheads="1"/>
            </p:cNvSpPr>
            <p:nvPr/>
          </p:nvSpPr>
          <p:spPr bwMode="auto">
            <a:xfrm>
              <a:off x="3818" y="2871"/>
              <a:ext cx="19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400" b="1"/>
                <a:t>U</a:t>
              </a:r>
            </a:p>
          </p:txBody>
        </p:sp>
      </p:grpSp>
      <p:grpSp>
        <p:nvGrpSpPr>
          <p:cNvPr id="148557" name="Group 77">
            <a:extLst>
              <a:ext uri="{FF2B5EF4-FFF2-40B4-BE49-F238E27FC236}">
                <a16:creationId xmlns:a16="http://schemas.microsoft.com/office/drawing/2014/main" id="{A3ECA770-3B26-413B-B5B9-FC1761472FD0}"/>
              </a:ext>
            </a:extLst>
          </p:cNvPr>
          <p:cNvGrpSpPr>
            <a:grpSpLocks/>
          </p:cNvGrpSpPr>
          <p:nvPr/>
        </p:nvGrpSpPr>
        <p:grpSpPr bwMode="auto">
          <a:xfrm>
            <a:off x="6261100" y="3762375"/>
            <a:ext cx="600075" cy="496888"/>
            <a:chOff x="589" y="2670"/>
            <a:chExt cx="378" cy="297"/>
          </a:xfrm>
        </p:grpSpPr>
        <p:sp>
          <p:nvSpPr>
            <p:cNvPr id="64604" name="Rectangle 78">
              <a:extLst>
                <a:ext uri="{FF2B5EF4-FFF2-40B4-BE49-F238E27FC236}">
                  <a16:creationId xmlns:a16="http://schemas.microsoft.com/office/drawing/2014/main" id="{75362A19-FC22-4E57-BD9F-BBCB4257CEBB}"/>
                </a:ext>
              </a:extLst>
            </p:cNvPr>
            <p:cNvSpPr>
              <a:spLocks noChangeArrowheads="1"/>
            </p:cNvSpPr>
            <p:nvPr/>
          </p:nvSpPr>
          <p:spPr bwMode="auto">
            <a:xfrm>
              <a:off x="628" y="2687"/>
              <a:ext cx="279" cy="280"/>
            </a:xfrm>
            <a:prstGeom prst="rect">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64605" name="Text Box 79">
              <a:extLst>
                <a:ext uri="{FF2B5EF4-FFF2-40B4-BE49-F238E27FC236}">
                  <a16:creationId xmlns:a16="http://schemas.microsoft.com/office/drawing/2014/main" id="{1DF3E9FC-93DA-4D49-9E52-A75F8FE9075E}"/>
                </a:ext>
              </a:extLst>
            </p:cNvPr>
            <p:cNvSpPr txBox="1">
              <a:spLocks noChangeArrowheads="1"/>
            </p:cNvSpPr>
            <p:nvPr/>
          </p:nvSpPr>
          <p:spPr bwMode="auto">
            <a:xfrm>
              <a:off x="589" y="2670"/>
              <a:ext cx="378" cy="2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400" b="1"/>
                <a:t>BJ</a:t>
              </a:r>
            </a:p>
          </p:txBody>
        </p:sp>
      </p:grpSp>
      <p:sp>
        <p:nvSpPr>
          <p:cNvPr id="64555" name="Line 107">
            <a:extLst>
              <a:ext uri="{FF2B5EF4-FFF2-40B4-BE49-F238E27FC236}">
                <a16:creationId xmlns:a16="http://schemas.microsoft.com/office/drawing/2014/main" id="{B2BF739F-3CB6-42C5-9AE6-36EBE0C0FF69}"/>
              </a:ext>
            </a:extLst>
          </p:cNvPr>
          <p:cNvSpPr>
            <a:spLocks noChangeShapeType="1"/>
          </p:cNvSpPr>
          <p:nvPr/>
        </p:nvSpPr>
        <p:spPr bwMode="auto">
          <a:xfrm>
            <a:off x="2781300" y="2159000"/>
            <a:ext cx="0" cy="3454400"/>
          </a:xfrm>
          <a:prstGeom prst="line">
            <a:avLst/>
          </a:prstGeom>
          <a:noFill/>
          <a:ln w="3810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4556" name="Text Box 108">
            <a:extLst>
              <a:ext uri="{FF2B5EF4-FFF2-40B4-BE49-F238E27FC236}">
                <a16:creationId xmlns:a16="http://schemas.microsoft.com/office/drawing/2014/main" id="{70051343-4C46-4A46-BE77-A5182B6264A7}"/>
              </a:ext>
            </a:extLst>
          </p:cNvPr>
          <p:cNvSpPr txBox="1">
            <a:spLocks noChangeArrowheads="1"/>
          </p:cNvSpPr>
          <p:nvPr/>
        </p:nvSpPr>
        <p:spPr bwMode="auto">
          <a:xfrm>
            <a:off x="2828925" y="2233613"/>
            <a:ext cx="13525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r>
              <a:rPr lang="en-US" altLang="en-US" sz="1800">
                <a:solidFill>
                  <a:srgbClr val="0000FF"/>
                </a:solidFill>
              </a:rPr>
              <a:t>5 Yard Line</a:t>
            </a:r>
          </a:p>
        </p:txBody>
      </p:sp>
      <p:sp>
        <p:nvSpPr>
          <p:cNvPr id="64557" name="Rectangle 110">
            <a:extLst>
              <a:ext uri="{FF2B5EF4-FFF2-40B4-BE49-F238E27FC236}">
                <a16:creationId xmlns:a16="http://schemas.microsoft.com/office/drawing/2014/main" id="{F8FC25CE-FD32-4595-A276-F139523F8479}"/>
              </a:ext>
            </a:extLst>
          </p:cNvPr>
          <p:cNvSpPr>
            <a:spLocks noChangeAspect="1" noChangeArrowheads="1"/>
          </p:cNvSpPr>
          <p:nvPr/>
        </p:nvSpPr>
        <p:spPr bwMode="auto">
          <a:xfrm>
            <a:off x="2486025" y="3824288"/>
            <a:ext cx="231775" cy="231775"/>
          </a:xfrm>
          <a:prstGeom prst="rect">
            <a:avLst/>
          </a:prstGeom>
          <a:solidFill>
            <a:srgbClr val="FFCC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64558" name="Oval 111">
            <a:extLst>
              <a:ext uri="{FF2B5EF4-FFF2-40B4-BE49-F238E27FC236}">
                <a16:creationId xmlns:a16="http://schemas.microsoft.com/office/drawing/2014/main" id="{C45FC983-CF5F-4ABD-AE38-32980B747215}"/>
              </a:ext>
            </a:extLst>
          </p:cNvPr>
          <p:cNvSpPr>
            <a:spLocks noChangeAspect="1" noChangeArrowheads="1"/>
          </p:cNvSpPr>
          <p:nvPr/>
        </p:nvSpPr>
        <p:spPr bwMode="auto">
          <a:xfrm>
            <a:off x="2473325" y="3544888"/>
            <a:ext cx="231775" cy="231775"/>
          </a:xfrm>
          <a:prstGeom prst="ellipse">
            <a:avLst/>
          </a:prstGeom>
          <a:solidFill>
            <a:srgbClr val="FFCC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64559" name="Oval 112">
            <a:extLst>
              <a:ext uri="{FF2B5EF4-FFF2-40B4-BE49-F238E27FC236}">
                <a16:creationId xmlns:a16="http://schemas.microsoft.com/office/drawing/2014/main" id="{99113D18-3D85-4831-83CA-3DCFAFAE0FCB}"/>
              </a:ext>
            </a:extLst>
          </p:cNvPr>
          <p:cNvSpPr>
            <a:spLocks noChangeAspect="1" noChangeArrowheads="1"/>
          </p:cNvSpPr>
          <p:nvPr/>
        </p:nvSpPr>
        <p:spPr bwMode="auto">
          <a:xfrm>
            <a:off x="2473325" y="3252788"/>
            <a:ext cx="231775" cy="231775"/>
          </a:xfrm>
          <a:prstGeom prst="ellipse">
            <a:avLst/>
          </a:prstGeom>
          <a:solidFill>
            <a:srgbClr val="FFCC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64560" name="Oval 113">
            <a:extLst>
              <a:ext uri="{FF2B5EF4-FFF2-40B4-BE49-F238E27FC236}">
                <a16:creationId xmlns:a16="http://schemas.microsoft.com/office/drawing/2014/main" id="{E3CD2707-F7FB-4061-BDEE-749EFE3202E6}"/>
              </a:ext>
            </a:extLst>
          </p:cNvPr>
          <p:cNvSpPr>
            <a:spLocks noChangeAspect="1" noChangeArrowheads="1"/>
          </p:cNvSpPr>
          <p:nvPr/>
        </p:nvSpPr>
        <p:spPr bwMode="auto">
          <a:xfrm>
            <a:off x="2473325" y="4090988"/>
            <a:ext cx="231775" cy="231775"/>
          </a:xfrm>
          <a:prstGeom prst="ellipse">
            <a:avLst/>
          </a:prstGeom>
          <a:solidFill>
            <a:srgbClr val="FFCC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64561" name="Oval 114">
            <a:extLst>
              <a:ext uri="{FF2B5EF4-FFF2-40B4-BE49-F238E27FC236}">
                <a16:creationId xmlns:a16="http://schemas.microsoft.com/office/drawing/2014/main" id="{D702A49F-D359-41FC-98BE-FECBBBBBFC27}"/>
              </a:ext>
            </a:extLst>
          </p:cNvPr>
          <p:cNvSpPr>
            <a:spLocks noChangeAspect="1" noChangeArrowheads="1"/>
          </p:cNvSpPr>
          <p:nvPr/>
        </p:nvSpPr>
        <p:spPr bwMode="auto">
          <a:xfrm>
            <a:off x="2473325" y="4370388"/>
            <a:ext cx="231775" cy="231775"/>
          </a:xfrm>
          <a:prstGeom prst="ellipse">
            <a:avLst/>
          </a:prstGeom>
          <a:solidFill>
            <a:srgbClr val="FFCC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64562" name="Oval 115">
            <a:extLst>
              <a:ext uri="{FF2B5EF4-FFF2-40B4-BE49-F238E27FC236}">
                <a16:creationId xmlns:a16="http://schemas.microsoft.com/office/drawing/2014/main" id="{AEFAB853-C2A0-4D7C-B5C1-CDB61483D125}"/>
              </a:ext>
            </a:extLst>
          </p:cNvPr>
          <p:cNvSpPr>
            <a:spLocks noChangeAspect="1" noChangeArrowheads="1"/>
          </p:cNvSpPr>
          <p:nvPr/>
        </p:nvSpPr>
        <p:spPr bwMode="auto">
          <a:xfrm>
            <a:off x="2071688" y="3811588"/>
            <a:ext cx="231775" cy="231775"/>
          </a:xfrm>
          <a:prstGeom prst="ellipse">
            <a:avLst/>
          </a:prstGeom>
          <a:solidFill>
            <a:srgbClr val="FFCC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en-US" altLang="en-US" sz="1800"/>
          </a:p>
        </p:txBody>
      </p:sp>
      <p:sp>
        <p:nvSpPr>
          <p:cNvPr id="64563" name="Oval 116">
            <a:extLst>
              <a:ext uri="{FF2B5EF4-FFF2-40B4-BE49-F238E27FC236}">
                <a16:creationId xmlns:a16="http://schemas.microsoft.com/office/drawing/2014/main" id="{CDBAF2BB-308C-43F3-9AFE-6802463E3DB2}"/>
              </a:ext>
            </a:extLst>
          </p:cNvPr>
          <p:cNvSpPr>
            <a:spLocks noChangeAspect="1" noChangeArrowheads="1"/>
          </p:cNvSpPr>
          <p:nvPr/>
        </p:nvSpPr>
        <p:spPr bwMode="auto">
          <a:xfrm>
            <a:off x="2211388" y="4910138"/>
            <a:ext cx="231775" cy="231775"/>
          </a:xfrm>
          <a:prstGeom prst="ellipse">
            <a:avLst/>
          </a:prstGeom>
          <a:solidFill>
            <a:srgbClr val="FFCC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en-US" altLang="en-US" sz="1600" b="1"/>
          </a:p>
        </p:txBody>
      </p:sp>
      <p:grpSp>
        <p:nvGrpSpPr>
          <p:cNvPr id="64564" name="Group 117">
            <a:extLst>
              <a:ext uri="{FF2B5EF4-FFF2-40B4-BE49-F238E27FC236}">
                <a16:creationId xmlns:a16="http://schemas.microsoft.com/office/drawing/2014/main" id="{A71EEBED-8D99-4213-B7A7-626D68D0F499}"/>
              </a:ext>
            </a:extLst>
          </p:cNvPr>
          <p:cNvGrpSpPr>
            <a:grpSpLocks noChangeAspect="1"/>
          </p:cNvGrpSpPr>
          <p:nvPr/>
        </p:nvGrpSpPr>
        <p:grpSpPr bwMode="auto">
          <a:xfrm>
            <a:off x="2209800" y="4622800"/>
            <a:ext cx="542925" cy="336550"/>
            <a:chOff x="3058" y="2951"/>
            <a:chExt cx="428" cy="264"/>
          </a:xfrm>
        </p:grpSpPr>
        <p:sp>
          <p:nvSpPr>
            <p:cNvPr id="64602" name="Oval 118">
              <a:extLst>
                <a:ext uri="{FF2B5EF4-FFF2-40B4-BE49-F238E27FC236}">
                  <a16:creationId xmlns:a16="http://schemas.microsoft.com/office/drawing/2014/main" id="{7FD130B4-97EB-4CC7-A35F-9ABB710B636A}"/>
                </a:ext>
              </a:extLst>
            </p:cNvPr>
            <p:cNvSpPr>
              <a:spLocks noChangeAspect="1" noChangeArrowheads="1"/>
            </p:cNvSpPr>
            <p:nvPr/>
          </p:nvSpPr>
          <p:spPr bwMode="auto">
            <a:xfrm>
              <a:off x="3264" y="2960"/>
              <a:ext cx="182" cy="182"/>
            </a:xfrm>
            <a:prstGeom prst="ellipse">
              <a:avLst/>
            </a:prstGeom>
            <a:solidFill>
              <a:srgbClr val="FFCC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64603" name="Text Box 119">
              <a:extLst>
                <a:ext uri="{FF2B5EF4-FFF2-40B4-BE49-F238E27FC236}">
                  <a16:creationId xmlns:a16="http://schemas.microsoft.com/office/drawing/2014/main" id="{91BE83FD-020B-46ED-972F-DD8654E01564}"/>
                </a:ext>
              </a:extLst>
            </p:cNvPr>
            <p:cNvSpPr txBox="1">
              <a:spLocks noChangeAspect="1" noChangeArrowheads="1"/>
            </p:cNvSpPr>
            <p:nvPr/>
          </p:nvSpPr>
          <p:spPr bwMode="auto">
            <a:xfrm>
              <a:off x="3058" y="2951"/>
              <a:ext cx="428" cy="2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50000"/>
                </a:spcBef>
                <a:buFontTx/>
                <a:buNone/>
              </a:pPr>
              <a:endParaRPr lang="en-US" altLang="en-US" sz="1600" b="1"/>
            </a:p>
          </p:txBody>
        </p:sp>
      </p:grpSp>
      <p:grpSp>
        <p:nvGrpSpPr>
          <p:cNvPr id="64565" name="Group 120">
            <a:extLst>
              <a:ext uri="{FF2B5EF4-FFF2-40B4-BE49-F238E27FC236}">
                <a16:creationId xmlns:a16="http://schemas.microsoft.com/office/drawing/2014/main" id="{6C5EF61E-DE3A-4A43-840E-E37D8F591BBC}"/>
              </a:ext>
            </a:extLst>
          </p:cNvPr>
          <p:cNvGrpSpPr>
            <a:grpSpLocks noChangeAspect="1"/>
          </p:cNvGrpSpPr>
          <p:nvPr/>
        </p:nvGrpSpPr>
        <p:grpSpPr bwMode="auto">
          <a:xfrm>
            <a:off x="2462213" y="2705100"/>
            <a:ext cx="287337" cy="336550"/>
            <a:chOff x="3264" y="1559"/>
            <a:chExt cx="226" cy="264"/>
          </a:xfrm>
        </p:grpSpPr>
        <p:sp>
          <p:nvSpPr>
            <p:cNvPr id="64600" name="Oval 121">
              <a:extLst>
                <a:ext uri="{FF2B5EF4-FFF2-40B4-BE49-F238E27FC236}">
                  <a16:creationId xmlns:a16="http://schemas.microsoft.com/office/drawing/2014/main" id="{C01F4E90-3706-4AF1-9748-250CBBB40750}"/>
                </a:ext>
              </a:extLst>
            </p:cNvPr>
            <p:cNvSpPr>
              <a:spLocks noChangeAspect="1" noChangeArrowheads="1"/>
            </p:cNvSpPr>
            <p:nvPr/>
          </p:nvSpPr>
          <p:spPr bwMode="auto">
            <a:xfrm>
              <a:off x="3264" y="1576"/>
              <a:ext cx="182" cy="182"/>
            </a:xfrm>
            <a:prstGeom prst="ellipse">
              <a:avLst/>
            </a:prstGeom>
            <a:solidFill>
              <a:srgbClr val="FFCC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64601" name="Text Box 122">
              <a:extLst>
                <a:ext uri="{FF2B5EF4-FFF2-40B4-BE49-F238E27FC236}">
                  <a16:creationId xmlns:a16="http://schemas.microsoft.com/office/drawing/2014/main" id="{67185F28-7B7E-49E6-BEA3-7EA8ADC7905F}"/>
                </a:ext>
              </a:extLst>
            </p:cNvPr>
            <p:cNvSpPr txBox="1">
              <a:spLocks noChangeAspect="1" noChangeArrowheads="1"/>
            </p:cNvSpPr>
            <p:nvPr/>
          </p:nvSpPr>
          <p:spPr bwMode="auto">
            <a:xfrm>
              <a:off x="3345" y="1559"/>
              <a:ext cx="145" cy="2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600" b="1"/>
            </a:p>
          </p:txBody>
        </p:sp>
      </p:grpSp>
      <p:grpSp>
        <p:nvGrpSpPr>
          <p:cNvPr id="148609" name="Group 129">
            <a:extLst>
              <a:ext uri="{FF2B5EF4-FFF2-40B4-BE49-F238E27FC236}">
                <a16:creationId xmlns:a16="http://schemas.microsoft.com/office/drawing/2014/main" id="{6CF3817C-D3A6-4717-A766-0DD9038CFBBC}"/>
              </a:ext>
            </a:extLst>
          </p:cNvPr>
          <p:cNvGrpSpPr>
            <a:grpSpLocks noChangeAspect="1"/>
          </p:cNvGrpSpPr>
          <p:nvPr/>
        </p:nvGrpSpPr>
        <p:grpSpPr bwMode="auto">
          <a:xfrm>
            <a:off x="2468563" y="3822700"/>
            <a:ext cx="357187" cy="211138"/>
            <a:chOff x="4240" y="2392"/>
            <a:chExt cx="244" cy="144"/>
          </a:xfrm>
        </p:grpSpPr>
        <p:sp>
          <p:nvSpPr>
            <p:cNvPr id="64594" name="AutoShape 130">
              <a:extLst>
                <a:ext uri="{FF2B5EF4-FFF2-40B4-BE49-F238E27FC236}">
                  <a16:creationId xmlns:a16="http://schemas.microsoft.com/office/drawing/2014/main" id="{2F1AF6E2-6EFD-40A8-A9E2-5D37E29CC30F}"/>
                </a:ext>
              </a:extLst>
            </p:cNvPr>
            <p:cNvSpPr>
              <a:spLocks noChangeAspect="1" noChangeArrowheads="1"/>
            </p:cNvSpPr>
            <p:nvPr/>
          </p:nvSpPr>
          <p:spPr bwMode="auto">
            <a:xfrm>
              <a:off x="4240" y="2392"/>
              <a:ext cx="244" cy="144"/>
            </a:xfrm>
            <a:prstGeom prst="flowChartDecision">
              <a:avLst/>
            </a:prstGeom>
            <a:solidFill>
              <a:srgbClr val="9966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64595" name="Line 131">
              <a:extLst>
                <a:ext uri="{FF2B5EF4-FFF2-40B4-BE49-F238E27FC236}">
                  <a16:creationId xmlns:a16="http://schemas.microsoft.com/office/drawing/2014/main" id="{1B6B9AB6-9F5B-4ADE-A233-2918A44B64D1}"/>
                </a:ext>
              </a:extLst>
            </p:cNvPr>
            <p:cNvSpPr>
              <a:spLocks noChangeAspect="1" noChangeShapeType="1"/>
            </p:cNvSpPr>
            <p:nvPr/>
          </p:nvSpPr>
          <p:spPr bwMode="auto">
            <a:xfrm>
              <a:off x="4300" y="2464"/>
              <a:ext cx="120" cy="0"/>
            </a:xfrm>
            <a:prstGeom prst="line">
              <a:avLst/>
            </a:prstGeom>
            <a:noFill/>
            <a:ln w="952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4596" name="Line 132">
              <a:extLst>
                <a:ext uri="{FF2B5EF4-FFF2-40B4-BE49-F238E27FC236}">
                  <a16:creationId xmlns:a16="http://schemas.microsoft.com/office/drawing/2014/main" id="{0BBB9A24-BD47-4C4D-93BA-CFF7725B280C}"/>
                </a:ext>
              </a:extLst>
            </p:cNvPr>
            <p:cNvSpPr>
              <a:spLocks noChangeAspect="1" noChangeShapeType="1"/>
            </p:cNvSpPr>
            <p:nvPr/>
          </p:nvSpPr>
          <p:spPr bwMode="auto">
            <a:xfrm flipH="1">
              <a:off x="4324" y="2444"/>
              <a:ext cx="0" cy="38"/>
            </a:xfrm>
            <a:prstGeom prst="line">
              <a:avLst/>
            </a:prstGeom>
            <a:noFill/>
            <a:ln w="952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4597" name="Line 133">
              <a:extLst>
                <a:ext uri="{FF2B5EF4-FFF2-40B4-BE49-F238E27FC236}">
                  <a16:creationId xmlns:a16="http://schemas.microsoft.com/office/drawing/2014/main" id="{B263F942-934C-4F53-B0BA-96C84AECE6D0}"/>
                </a:ext>
              </a:extLst>
            </p:cNvPr>
            <p:cNvSpPr>
              <a:spLocks noChangeAspect="1" noChangeShapeType="1"/>
            </p:cNvSpPr>
            <p:nvPr/>
          </p:nvSpPr>
          <p:spPr bwMode="auto">
            <a:xfrm>
              <a:off x="4348" y="2444"/>
              <a:ext cx="0" cy="38"/>
            </a:xfrm>
            <a:prstGeom prst="line">
              <a:avLst/>
            </a:prstGeom>
            <a:noFill/>
            <a:ln w="952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4598" name="Line 134">
              <a:extLst>
                <a:ext uri="{FF2B5EF4-FFF2-40B4-BE49-F238E27FC236}">
                  <a16:creationId xmlns:a16="http://schemas.microsoft.com/office/drawing/2014/main" id="{F5584FC6-C1B7-4652-84F2-0C06C1701632}"/>
                </a:ext>
              </a:extLst>
            </p:cNvPr>
            <p:cNvSpPr>
              <a:spLocks noChangeAspect="1" noChangeShapeType="1"/>
            </p:cNvSpPr>
            <p:nvPr/>
          </p:nvSpPr>
          <p:spPr bwMode="auto">
            <a:xfrm>
              <a:off x="4372" y="2444"/>
              <a:ext cx="0" cy="38"/>
            </a:xfrm>
            <a:prstGeom prst="line">
              <a:avLst/>
            </a:prstGeom>
            <a:noFill/>
            <a:ln w="952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4599" name="Line 135">
              <a:extLst>
                <a:ext uri="{FF2B5EF4-FFF2-40B4-BE49-F238E27FC236}">
                  <a16:creationId xmlns:a16="http://schemas.microsoft.com/office/drawing/2014/main" id="{231A5B8D-82C7-4E28-85B3-B3A4D5B57B77}"/>
                </a:ext>
              </a:extLst>
            </p:cNvPr>
            <p:cNvSpPr>
              <a:spLocks noChangeAspect="1" noChangeShapeType="1"/>
            </p:cNvSpPr>
            <p:nvPr/>
          </p:nvSpPr>
          <p:spPr bwMode="auto">
            <a:xfrm>
              <a:off x="4394" y="2444"/>
              <a:ext cx="0" cy="38"/>
            </a:xfrm>
            <a:prstGeom prst="line">
              <a:avLst/>
            </a:prstGeom>
            <a:noFill/>
            <a:ln w="952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64569" name="Group 145">
            <a:extLst>
              <a:ext uri="{FF2B5EF4-FFF2-40B4-BE49-F238E27FC236}">
                <a16:creationId xmlns:a16="http://schemas.microsoft.com/office/drawing/2014/main" id="{9567C364-6E27-4C54-AE52-D86859137BBF}"/>
              </a:ext>
            </a:extLst>
          </p:cNvPr>
          <p:cNvGrpSpPr>
            <a:grpSpLocks/>
          </p:cNvGrpSpPr>
          <p:nvPr/>
        </p:nvGrpSpPr>
        <p:grpSpPr bwMode="auto">
          <a:xfrm>
            <a:off x="2652713" y="6018213"/>
            <a:ext cx="268287" cy="509587"/>
            <a:chOff x="3248" y="3589"/>
            <a:chExt cx="169" cy="363"/>
          </a:xfrm>
        </p:grpSpPr>
        <p:sp>
          <p:nvSpPr>
            <p:cNvPr id="64587" name="Rectangle 146">
              <a:extLst>
                <a:ext uri="{FF2B5EF4-FFF2-40B4-BE49-F238E27FC236}">
                  <a16:creationId xmlns:a16="http://schemas.microsoft.com/office/drawing/2014/main" id="{F2EBE502-104F-49E4-ACB4-34B98C0CF78E}"/>
                </a:ext>
              </a:extLst>
            </p:cNvPr>
            <p:cNvSpPr>
              <a:spLocks noChangeArrowheads="1"/>
            </p:cNvSpPr>
            <p:nvPr/>
          </p:nvSpPr>
          <p:spPr bwMode="auto">
            <a:xfrm>
              <a:off x="3285" y="3796"/>
              <a:ext cx="99" cy="123"/>
            </a:xfrm>
            <a:prstGeom prst="rect">
              <a:avLst/>
            </a:prstGeom>
            <a:solidFill>
              <a:srgbClr val="C0C0C0"/>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64588" name="Text Box 147">
              <a:extLst>
                <a:ext uri="{FF2B5EF4-FFF2-40B4-BE49-F238E27FC236}">
                  <a16:creationId xmlns:a16="http://schemas.microsoft.com/office/drawing/2014/main" id="{84EC2853-F45F-4A2F-A0D8-F90A461D792F}"/>
                </a:ext>
              </a:extLst>
            </p:cNvPr>
            <p:cNvSpPr txBox="1">
              <a:spLocks noChangeArrowheads="1"/>
            </p:cNvSpPr>
            <p:nvPr/>
          </p:nvSpPr>
          <p:spPr bwMode="auto">
            <a:xfrm flipV="1">
              <a:off x="3248" y="3756"/>
              <a:ext cx="169" cy="1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200" b="1"/>
                <a:t>2</a:t>
              </a:r>
            </a:p>
          </p:txBody>
        </p:sp>
        <p:sp>
          <p:nvSpPr>
            <p:cNvPr id="64589" name="Line 148">
              <a:extLst>
                <a:ext uri="{FF2B5EF4-FFF2-40B4-BE49-F238E27FC236}">
                  <a16:creationId xmlns:a16="http://schemas.microsoft.com/office/drawing/2014/main" id="{7660DE1F-97D0-46C8-8492-BAB24D1C2B5E}"/>
                </a:ext>
              </a:extLst>
            </p:cNvPr>
            <p:cNvSpPr>
              <a:spLocks noChangeShapeType="1"/>
            </p:cNvSpPr>
            <p:nvPr/>
          </p:nvSpPr>
          <p:spPr bwMode="auto">
            <a:xfrm>
              <a:off x="3336" y="3589"/>
              <a:ext cx="0" cy="203"/>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148639" name="Line 159">
            <a:extLst>
              <a:ext uri="{FF2B5EF4-FFF2-40B4-BE49-F238E27FC236}">
                <a16:creationId xmlns:a16="http://schemas.microsoft.com/office/drawing/2014/main" id="{550C12A3-49DE-4CEA-83DA-53F63637E3FB}"/>
              </a:ext>
            </a:extLst>
          </p:cNvPr>
          <p:cNvSpPr>
            <a:spLocks noChangeShapeType="1"/>
          </p:cNvSpPr>
          <p:nvPr/>
        </p:nvSpPr>
        <p:spPr bwMode="auto">
          <a:xfrm flipH="1" flipV="1">
            <a:off x="2230438" y="1695450"/>
            <a:ext cx="279400" cy="195263"/>
          </a:xfrm>
          <a:prstGeom prst="line">
            <a:avLst/>
          </a:prstGeom>
          <a:noFill/>
          <a:ln w="38100">
            <a:solidFill>
              <a:srgbClr val="FF0000"/>
            </a:solidFill>
            <a:round/>
            <a:headEnd/>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48640" name="Line 160">
            <a:extLst>
              <a:ext uri="{FF2B5EF4-FFF2-40B4-BE49-F238E27FC236}">
                <a16:creationId xmlns:a16="http://schemas.microsoft.com/office/drawing/2014/main" id="{586FB427-3AD5-4060-BF00-EEDFE8E59395}"/>
              </a:ext>
            </a:extLst>
          </p:cNvPr>
          <p:cNvSpPr>
            <a:spLocks noChangeShapeType="1"/>
          </p:cNvSpPr>
          <p:nvPr/>
        </p:nvSpPr>
        <p:spPr bwMode="auto">
          <a:xfrm flipH="1">
            <a:off x="2239963" y="5873750"/>
            <a:ext cx="268287" cy="182563"/>
          </a:xfrm>
          <a:prstGeom prst="line">
            <a:avLst/>
          </a:prstGeom>
          <a:noFill/>
          <a:ln w="38100">
            <a:solidFill>
              <a:srgbClr val="FF0000"/>
            </a:solidFill>
            <a:round/>
            <a:headEnd/>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64572" name="Group 68">
            <a:extLst>
              <a:ext uri="{FF2B5EF4-FFF2-40B4-BE49-F238E27FC236}">
                <a16:creationId xmlns:a16="http://schemas.microsoft.com/office/drawing/2014/main" id="{973F6D35-F538-4CD0-A0A8-025D81FDB578}"/>
              </a:ext>
            </a:extLst>
          </p:cNvPr>
          <p:cNvGrpSpPr>
            <a:grpSpLocks/>
          </p:cNvGrpSpPr>
          <p:nvPr/>
        </p:nvGrpSpPr>
        <p:grpSpPr bwMode="auto">
          <a:xfrm>
            <a:off x="715963" y="4438650"/>
            <a:ext cx="442912" cy="471488"/>
            <a:chOff x="3796" y="2871"/>
            <a:chExt cx="279" cy="297"/>
          </a:xfrm>
        </p:grpSpPr>
        <p:sp>
          <p:nvSpPr>
            <p:cNvPr id="64585" name="Rectangle 69">
              <a:extLst>
                <a:ext uri="{FF2B5EF4-FFF2-40B4-BE49-F238E27FC236}">
                  <a16:creationId xmlns:a16="http://schemas.microsoft.com/office/drawing/2014/main" id="{A9A6F4B9-4D5A-44E9-916E-C446956FAB99}"/>
                </a:ext>
              </a:extLst>
            </p:cNvPr>
            <p:cNvSpPr>
              <a:spLocks noChangeArrowheads="1"/>
            </p:cNvSpPr>
            <p:nvPr/>
          </p:nvSpPr>
          <p:spPr bwMode="auto">
            <a:xfrm>
              <a:off x="3796" y="2888"/>
              <a:ext cx="279" cy="280"/>
            </a:xfrm>
            <a:prstGeom prst="rect">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64586" name="Text Box 70">
              <a:extLst>
                <a:ext uri="{FF2B5EF4-FFF2-40B4-BE49-F238E27FC236}">
                  <a16:creationId xmlns:a16="http://schemas.microsoft.com/office/drawing/2014/main" id="{B87325F7-ED29-4294-8E26-07109D8B4B0A}"/>
                </a:ext>
              </a:extLst>
            </p:cNvPr>
            <p:cNvSpPr txBox="1">
              <a:spLocks noChangeArrowheads="1"/>
            </p:cNvSpPr>
            <p:nvPr/>
          </p:nvSpPr>
          <p:spPr bwMode="auto">
            <a:xfrm>
              <a:off x="3804" y="2871"/>
              <a:ext cx="19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400" b="1"/>
                <a:t>R</a:t>
              </a:r>
            </a:p>
          </p:txBody>
        </p:sp>
      </p:grpSp>
      <p:grpSp>
        <p:nvGrpSpPr>
          <p:cNvPr id="64573" name="Group 123">
            <a:extLst>
              <a:ext uri="{FF2B5EF4-FFF2-40B4-BE49-F238E27FC236}">
                <a16:creationId xmlns:a16="http://schemas.microsoft.com/office/drawing/2014/main" id="{B2FE4F7A-FC31-414B-AFDF-2E9835ACBD40}"/>
              </a:ext>
            </a:extLst>
          </p:cNvPr>
          <p:cNvGrpSpPr>
            <a:grpSpLocks noChangeAspect="1"/>
          </p:cNvGrpSpPr>
          <p:nvPr/>
        </p:nvGrpSpPr>
        <p:grpSpPr bwMode="auto">
          <a:xfrm>
            <a:off x="1746250" y="3522663"/>
            <a:ext cx="274638" cy="336550"/>
            <a:chOff x="3855" y="2096"/>
            <a:chExt cx="217" cy="264"/>
          </a:xfrm>
        </p:grpSpPr>
        <p:sp>
          <p:nvSpPr>
            <p:cNvPr id="64583" name="Oval 124">
              <a:extLst>
                <a:ext uri="{FF2B5EF4-FFF2-40B4-BE49-F238E27FC236}">
                  <a16:creationId xmlns:a16="http://schemas.microsoft.com/office/drawing/2014/main" id="{9F9355D6-B315-488A-9985-D460D65EBC1F}"/>
                </a:ext>
              </a:extLst>
            </p:cNvPr>
            <p:cNvSpPr>
              <a:spLocks noChangeAspect="1" noChangeArrowheads="1"/>
            </p:cNvSpPr>
            <p:nvPr/>
          </p:nvSpPr>
          <p:spPr bwMode="auto">
            <a:xfrm>
              <a:off x="3855" y="2118"/>
              <a:ext cx="182" cy="182"/>
            </a:xfrm>
            <a:prstGeom prst="ellipse">
              <a:avLst/>
            </a:prstGeom>
            <a:solidFill>
              <a:srgbClr val="FFCC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64584" name="Text Box 125">
              <a:extLst>
                <a:ext uri="{FF2B5EF4-FFF2-40B4-BE49-F238E27FC236}">
                  <a16:creationId xmlns:a16="http://schemas.microsoft.com/office/drawing/2014/main" id="{457700F6-6393-4DF0-A682-E3BD17752029}"/>
                </a:ext>
              </a:extLst>
            </p:cNvPr>
            <p:cNvSpPr txBox="1">
              <a:spLocks noChangeAspect="1" noChangeArrowheads="1"/>
            </p:cNvSpPr>
            <p:nvPr/>
          </p:nvSpPr>
          <p:spPr bwMode="auto">
            <a:xfrm>
              <a:off x="3927" y="2096"/>
              <a:ext cx="145" cy="2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600" b="1"/>
            </a:p>
          </p:txBody>
        </p:sp>
      </p:grpSp>
      <p:grpSp>
        <p:nvGrpSpPr>
          <p:cNvPr id="64574" name="Group 126">
            <a:extLst>
              <a:ext uri="{FF2B5EF4-FFF2-40B4-BE49-F238E27FC236}">
                <a16:creationId xmlns:a16="http://schemas.microsoft.com/office/drawing/2014/main" id="{C2CBC27F-2EEF-4E30-B96D-5C433AB4DC32}"/>
              </a:ext>
            </a:extLst>
          </p:cNvPr>
          <p:cNvGrpSpPr>
            <a:grpSpLocks noChangeAspect="1"/>
          </p:cNvGrpSpPr>
          <p:nvPr/>
        </p:nvGrpSpPr>
        <p:grpSpPr bwMode="auto">
          <a:xfrm>
            <a:off x="1747838" y="4049713"/>
            <a:ext cx="274637" cy="336550"/>
            <a:chOff x="3855" y="2096"/>
            <a:chExt cx="217" cy="264"/>
          </a:xfrm>
        </p:grpSpPr>
        <p:sp>
          <p:nvSpPr>
            <p:cNvPr id="64581" name="Oval 127">
              <a:extLst>
                <a:ext uri="{FF2B5EF4-FFF2-40B4-BE49-F238E27FC236}">
                  <a16:creationId xmlns:a16="http://schemas.microsoft.com/office/drawing/2014/main" id="{50FF8974-188C-4C6D-80B0-948B6C922741}"/>
                </a:ext>
              </a:extLst>
            </p:cNvPr>
            <p:cNvSpPr>
              <a:spLocks noChangeAspect="1" noChangeArrowheads="1"/>
            </p:cNvSpPr>
            <p:nvPr/>
          </p:nvSpPr>
          <p:spPr bwMode="auto">
            <a:xfrm>
              <a:off x="3855" y="2118"/>
              <a:ext cx="182" cy="182"/>
            </a:xfrm>
            <a:prstGeom prst="ellipse">
              <a:avLst/>
            </a:prstGeom>
            <a:solidFill>
              <a:srgbClr val="FFCC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64582" name="Text Box 128">
              <a:extLst>
                <a:ext uri="{FF2B5EF4-FFF2-40B4-BE49-F238E27FC236}">
                  <a16:creationId xmlns:a16="http://schemas.microsoft.com/office/drawing/2014/main" id="{5305FE37-02C6-454A-B6C8-D0398EE86FFD}"/>
                </a:ext>
              </a:extLst>
            </p:cNvPr>
            <p:cNvSpPr txBox="1">
              <a:spLocks noChangeAspect="1" noChangeArrowheads="1"/>
            </p:cNvSpPr>
            <p:nvPr/>
          </p:nvSpPr>
          <p:spPr bwMode="auto">
            <a:xfrm>
              <a:off x="3927" y="2096"/>
              <a:ext cx="145" cy="2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600" b="1"/>
            </a:p>
          </p:txBody>
        </p:sp>
      </p:grpSp>
      <p:grpSp>
        <p:nvGrpSpPr>
          <p:cNvPr id="148632" name="Group 152">
            <a:extLst>
              <a:ext uri="{FF2B5EF4-FFF2-40B4-BE49-F238E27FC236}">
                <a16:creationId xmlns:a16="http://schemas.microsoft.com/office/drawing/2014/main" id="{266CE5D0-8EB0-48E6-94D6-DF0B792C14D1}"/>
              </a:ext>
            </a:extLst>
          </p:cNvPr>
          <p:cNvGrpSpPr>
            <a:grpSpLocks/>
          </p:cNvGrpSpPr>
          <p:nvPr/>
        </p:nvGrpSpPr>
        <p:grpSpPr bwMode="auto">
          <a:xfrm>
            <a:off x="2497138" y="5859463"/>
            <a:ext cx="612775" cy="457200"/>
            <a:chOff x="2380" y="3560"/>
            <a:chExt cx="386" cy="288"/>
          </a:xfrm>
        </p:grpSpPr>
        <p:sp>
          <p:nvSpPr>
            <p:cNvPr id="64579" name="Rectangle 153">
              <a:extLst>
                <a:ext uri="{FF2B5EF4-FFF2-40B4-BE49-F238E27FC236}">
                  <a16:creationId xmlns:a16="http://schemas.microsoft.com/office/drawing/2014/main" id="{6312D5D0-DB6C-498F-A07F-96A9B97E061C}"/>
                </a:ext>
              </a:extLst>
            </p:cNvPr>
            <p:cNvSpPr>
              <a:spLocks noChangeArrowheads="1"/>
            </p:cNvSpPr>
            <p:nvPr/>
          </p:nvSpPr>
          <p:spPr bwMode="auto">
            <a:xfrm>
              <a:off x="2402" y="3561"/>
              <a:ext cx="279" cy="280"/>
            </a:xfrm>
            <a:prstGeom prst="rect">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64580" name="Text Box 154">
              <a:extLst>
                <a:ext uri="{FF2B5EF4-FFF2-40B4-BE49-F238E27FC236}">
                  <a16:creationId xmlns:a16="http://schemas.microsoft.com/office/drawing/2014/main" id="{093F7B84-3BE8-4CB9-884B-B563D2DC4756}"/>
                </a:ext>
              </a:extLst>
            </p:cNvPr>
            <p:cNvSpPr txBox="1">
              <a:spLocks noChangeArrowheads="1"/>
            </p:cNvSpPr>
            <p:nvPr/>
          </p:nvSpPr>
          <p:spPr bwMode="auto">
            <a:xfrm>
              <a:off x="2380" y="3560"/>
              <a:ext cx="38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400" b="1"/>
                <a:t> L</a:t>
              </a:r>
            </a:p>
          </p:txBody>
        </p:sp>
      </p:grpSp>
      <p:grpSp>
        <p:nvGrpSpPr>
          <p:cNvPr id="148635" name="Group 155">
            <a:extLst>
              <a:ext uri="{FF2B5EF4-FFF2-40B4-BE49-F238E27FC236}">
                <a16:creationId xmlns:a16="http://schemas.microsoft.com/office/drawing/2014/main" id="{1A1A565D-BED2-4A01-99F9-709036133BE2}"/>
              </a:ext>
            </a:extLst>
          </p:cNvPr>
          <p:cNvGrpSpPr>
            <a:grpSpLocks/>
          </p:cNvGrpSpPr>
          <p:nvPr/>
        </p:nvGrpSpPr>
        <p:grpSpPr bwMode="auto">
          <a:xfrm>
            <a:off x="2497138" y="1419225"/>
            <a:ext cx="695325" cy="471488"/>
            <a:chOff x="598" y="1763"/>
            <a:chExt cx="438" cy="297"/>
          </a:xfrm>
        </p:grpSpPr>
        <p:sp>
          <p:nvSpPr>
            <p:cNvPr id="64577" name="Rectangle 156">
              <a:extLst>
                <a:ext uri="{FF2B5EF4-FFF2-40B4-BE49-F238E27FC236}">
                  <a16:creationId xmlns:a16="http://schemas.microsoft.com/office/drawing/2014/main" id="{D6618CC9-29F0-449C-A927-9B106215C40D}"/>
                </a:ext>
              </a:extLst>
            </p:cNvPr>
            <p:cNvSpPr>
              <a:spLocks noChangeArrowheads="1"/>
            </p:cNvSpPr>
            <p:nvPr/>
          </p:nvSpPr>
          <p:spPr bwMode="auto">
            <a:xfrm>
              <a:off x="628" y="1780"/>
              <a:ext cx="279" cy="280"/>
            </a:xfrm>
            <a:prstGeom prst="rect">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64578" name="Text Box 157">
              <a:extLst>
                <a:ext uri="{FF2B5EF4-FFF2-40B4-BE49-F238E27FC236}">
                  <a16:creationId xmlns:a16="http://schemas.microsoft.com/office/drawing/2014/main" id="{4C1B9F22-4357-470E-8DE6-E01E198C20F6}"/>
                </a:ext>
              </a:extLst>
            </p:cNvPr>
            <p:cNvSpPr txBox="1">
              <a:spLocks noChangeArrowheads="1"/>
            </p:cNvSpPr>
            <p:nvPr/>
          </p:nvSpPr>
          <p:spPr bwMode="auto">
            <a:xfrm>
              <a:off x="598" y="1763"/>
              <a:ext cx="43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400" b="1"/>
                <a:t>LJ</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mph" presetSubtype="0" nodeType="withEffect">
                                  <p:stCondLst>
                                    <p:cond delay="0"/>
                                  </p:stCondLst>
                                  <p:childTnLst>
                                    <p:set>
                                      <p:cBhvr rctx="PPT">
                                        <p:cTn id="6" dur="indefinite"/>
                                        <p:tgtEl>
                                          <p:spTgt spid="148542"/>
                                        </p:tgtEl>
                                        <p:attrNameLst>
                                          <p:attrName>style.opacity</p:attrName>
                                        </p:attrNameLst>
                                      </p:cBhvr>
                                      <p:to>
                                        <p:strVal val="0.35"/>
                                      </p:to>
                                    </p:set>
                                    <p:animEffect filter="image" prLst="opacity: 0.35">
                                      <p:cBhvr rctx="IE">
                                        <p:cTn id="7" dur="indefinite"/>
                                        <p:tgtEl>
                                          <p:spTgt spid="148542"/>
                                        </p:tgtEl>
                                      </p:cBhvr>
                                    </p:animEffect>
                                  </p:childTnLst>
                                </p:cTn>
                              </p:par>
                              <p:par>
                                <p:cTn id="8" presetID="9" presetClass="emph" presetSubtype="0" nodeType="withEffect">
                                  <p:stCondLst>
                                    <p:cond delay="0"/>
                                  </p:stCondLst>
                                  <p:childTnLst>
                                    <p:set>
                                      <p:cBhvr rctx="PPT">
                                        <p:cTn id="9" dur="indefinite"/>
                                        <p:tgtEl>
                                          <p:spTgt spid="148557"/>
                                        </p:tgtEl>
                                        <p:attrNameLst>
                                          <p:attrName>style.opacity</p:attrName>
                                        </p:attrNameLst>
                                      </p:cBhvr>
                                      <p:to>
                                        <p:strVal val="0.35"/>
                                      </p:to>
                                    </p:set>
                                    <p:animEffect filter="image" prLst="opacity: 0.35">
                                      <p:cBhvr rctx="IE">
                                        <p:cTn id="10" dur="indefinite"/>
                                        <p:tgtEl>
                                          <p:spTgt spid="148557"/>
                                        </p:tgtEl>
                                      </p:cBhvr>
                                    </p:animEffect>
                                  </p:childTnLst>
                                </p:cTn>
                              </p:par>
                              <p:par>
                                <p:cTn id="11" presetID="9" presetClass="exit" presetSubtype="0" fill="hold" nodeType="withEffect">
                                  <p:stCondLst>
                                    <p:cond delay="0"/>
                                  </p:stCondLst>
                                  <p:childTnLst>
                                    <p:animEffect transition="out" filter="dissolve">
                                      <p:cBhvr>
                                        <p:cTn id="12" dur="1750"/>
                                        <p:tgtEl>
                                          <p:spTgt spid="148609"/>
                                        </p:tgtEl>
                                      </p:cBhvr>
                                    </p:animEffect>
                                    <p:set>
                                      <p:cBhvr>
                                        <p:cTn id="13" dur="1" fill="hold">
                                          <p:stCondLst>
                                            <p:cond delay="1749"/>
                                          </p:stCondLst>
                                        </p:cTn>
                                        <p:tgtEl>
                                          <p:spTgt spid="148609"/>
                                        </p:tgtEl>
                                        <p:attrNameLst>
                                          <p:attrName>style.visibility</p:attrName>
                                        </p:attrNameLst>
                                      </p:cBhvr>
                                      <p:to>
                                        <p:strVal val="hidden"/>
                                      </p:to>
                                    </p:set>
                                  </p:childTnLst>
                                </p:cTn>
                              </p:par>
                              <p:par>
                                <p:cTn id="14" presetID="9" presetClass="entr" presetSubtype="0" fill="hold" nodeType="withEffect">
                                  <p:stCondLst>
                                    <p:cond delay="0"/>
                                  </p:stCondLst>
                                  <p:childTnLst>
                                    <p:set>
                                      <p:cBhvr>
                                        <p:cTn id="15" dur="1" fill="hold">
                                          <p:stCondLst>
                                            <p:cond delay="0"/>
                                          </p:stCondLst>
                                        </p:cTn>
                                        <p:tgtEl>
                                          <p:spTgt spid="148639"/>
                                        </p:tgtEl>
                                        <p:attrNameLst>
                                          <p:attrName>style.visibility</p:attrName>
                                        </p:attrNameLst>
                                      </p:cBhvr>
                                      <p:to>
                                        <p:strVal val="visible"/>
                                      </p:to>
                                    </p:set>
                                    <p:animEffect transition="in" filter="dissolve">
                                      <p:cBhvr>
                                        <p:cTn id="16" dur="500"/>
                                        <p:tgtEl>
                                          <p:spTgt spid="148639"/>
                                        </p:tgtEl>
                                      </p:cBhvr>
                                    </p:animEffect>
                                  </p:childTnLst>
                                </p:cTn>
                              </p:par>
                              <p:par>
                                <p:cTn id="17" presetID="9" presetClass="entr" presetSubtype="0" fill="hold" nodeType="withEffect">
                                  <p:stCondLst>
                                    <p:cond delay="0"/>
                                  </p:stCondLst>
                                  <p:childTnLst>
                                    <p:set>
                                      <p:cBhvr>
                                        <p:cTn id="18" dur="1" fill="hold">
                                          <p:stCondLst>
                                            <p:cond delay="0"/>
                                          </p:stCondLst>
                                        </p:cTn>
                                        <p:tgtEl>
                                          <p:spTgt spid="148640"/>
                                        </p:tgtEl>
                                        <p:attrNameLst>
                                          <p:attrName>style.visibility</p:attrName>
                                        </p:attrNameLst>
                                      </p:cBhvr>
                                      <p:to>
                                        <p:strVal val="visible"/>
                                      </p:to>
                                    </p:set>
                                    <p:animEffect transition="in" filter="dissolve">
                                      <p:cBhvr>
                                        <p:cTn id="19" dur="500"/>
                                        <p:tgtEl>
                                          <p:spTgt spid="148640"/>
                                        </p:tgtEl>
                                      </p:cBhvr>
                                    </p:animEffect>
                                  </p:childTnLst>
                                </p:cTn>
                              </p:par>
                            </p:childTnLst>
                          </p:cTn>
                        </p:par>
                        <p:par>
                          <p:cTn id="20" fill="hold" nodeType="afterGroup">
                            <p:stCondLst>
                              <p:cond delay="1750"/>
                            </p:stCondLst>
                            <p:childTnLst>
                              <p:par>
                                <p:cTn id="21" presetID="35" presetClass="path" presetSubtype="0" accel="50000" decel="50000" fill="hold" nodeType="afterEffect">
                                  <p:stCondLst>
                                    <p:cond delay="0"/>
                                  </p:stCondLst>
                                  <p:childTnLst>
                                    <p:animMotion origin="layout" path="M -1.11111E-6 -3.7037E-6 L -0.08038 -0.02106 " pathEditMode="relative" rAng="0" ptsTypes="AA">
                                      <p:cBhvr>
                                        <p:cTn id="22" dur="2000" fill="hold"/>
                                        <p:tgtEl>
                                          <p:spTgt spid="148635"/>
                                        </p:tgtEl>
                                        <p:attrNameLst>
                                          <p:attrName>ppt_x</p:attrName>
                                          <p:attrName>ppt_y</p:attrName>
                                        </p:attrNameLst>
                                      </p:cBhvr>
                                      <p:rCtr x="-4028" y="-1065"/>
                                    </p:animMotion>
                                  </p:childTnLst>
                                </p:cTn>
                              </p:par>
                              <p:par>
                                <p:cTn id="23" presetID="35" presetClass="path" presetSubtype="0" accel="50000" decel="50000" fill="hold" nodeType="withEffect">
                                  <p:stCondLst>
                                    <p:cond delay="0"/>
                                  </p:stCondLst>
                                  <p:childTnLst>
                                    <p:animMotion origin="layout" path="M -1.38889E-6 -1.48148E-6 L -0.07673 0.01597 " pathEditMode="relative" rAng="0" ptsTypes="AA">
                                      <p:cBhvr>
                                        <p:cTn id="24" dur="2000" fill="hold"/>
                                        <p:tgtEl>
                                          <p:spTgt spid="148632"/>
                                        </p:tgtEl>
                                        <p:attrNameLst>
                                          <p:attrName>ppt_x</p:attrName>
                                          <p:attrName>ppt_y</p:attrName>
                                        </p:attrNameLst>
                                      </p:cBhvr>
                                      <p:rCtr x="-3837" y="787"/>
                                    </p:animMotion>
                                  </p:childTnLst>
                                </p:cTn>
                              </p:par>
                            </p:childTnLst>
                          </p:cTn>
                        </p:par>
                        <p:par>
                          <p:cTn id="25" fill="hold" nodeType="afterGroup">
                            <p:stCondLst>
                              <p:cond delay="3750"/>
                            </p:stCondLst>
                            <p:childTnLst>
                              <p:par>
                                <p:cTn id="26" presetID="9" presetClass="exit" presetSubtype="0" fill="hold" nodeType="afterEffect">
                                  <p:stCondLst>
                                    <p:cond delay="2000"/>
                                  </p:stCondLst>
                                  <p:childTnLst>
                                    <p:animEffect transition="out" filter="dissolve">
                                      <p:cBhvr>
                                        <p:cTn id="27" dur="500"/>
                                        <p:tgtEl>
                                          <p:spTgt spid="148639"/>
                                        </p:tgtEl>
                                      </p:cBhvr>
                                    </p:animEffect>
                                    <p:set>
                                      <p:cBhvr>
                                        <p:cTn id="28" dur="1" fill="hold">
                                          <p:stCondLst>
                                            <p:cond delay="499"/>
                                          </p:stCondLst>
                                        </p:cTn>
                                        <p:tgtEl>
                                          <p:spTgt spid="148639"/>
                                        </p:tgtEl>
                                        <p:attrNameLst>
                                          <p:attrName>style.visibility</p:attrName>
                                        </p:attrNameLst>
                                      </p:cBhvr>
                                      <p:to>
                                        <p:strVal val="hidden"/>
                                      </p:to>
                                    </p:set>
                                  </p:childTnLst>
                                </p:cTn>
                              </p:par>
                              <p:par>
                                <p:cTn id="29" presetID="9" presetClass="exit" presetSubtype="0" fill="hold" nodeType="withEffect">
                                  <p:stCondLst>
                                    <p:cond delay="2000"/>
                                  </p:stCondLst>
                                  <p:childTnLst>
                                    <p:animEffect transition="out" filter="dissolve">
                                      <p:cBhvr>
                                        <p:cTn id="30" dur="500"/>
                                        <p:tgtEl>
                                          <p:spTgt spid="148640"/>
                                        </p:tgtEl>
                                      </p:cBhvr>
                                    </p:animEffect>
                                    <p:set>
                                      <p:cBhvr>
                                        <p:cTn id="31" dur="1" fill="hold">
                                          <p:stCondLst>
                                            <p:cond delay="499"/>
                                          </p:stCondLst>
                                        </p:cTn>
                                        <p:tgtEl>
                                          <p:spTgt spid="14864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a:extLst>
              <a:ext uri="{FF2B5EF4-FFF2-40B4-BE49-F238E27FC236}">
                <a16:creationId xmlns:a16="http://schemas.microsoft.com/office/drawing/2014/main" id="{3C1BC4F5-5A12-4517-B4B9-1380CA1648B5}"/>
              </a:ext>
            </a:extLst>
          </p:cNvPr>
          <p:cNvSpPr>
            <a:spLocks noChangeArrowheads="1"/>
          </p:cNvSpPr>
          <p:nvPr/>
        </p:nvSpPr>
        <p:spPr bwMode="auto">
          <a:xfrm rot="-5400000">
            <a:off x="5937250" y="285750"/>
            <a:ext cx="444500" cy="19304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66563" name="Line 3">
            <a:extLst>
              <a:ext uri="{FF2B5EF4-FFF2-40B4-BE49-F238E27FC236}">
                <a16:creationId xmlns:a16="http://schemas.microsoft.com/office/drawing/2014/main" id="{C4E8EEB9-9151-42A4-9083-7096EF806FD8}"/>
              </a:ext>
            </a:extLst>
          </p:cNvPr>
          <p:cNvSpPr>
            <a:spLocks noChangeShapeType="1"/>
          </p:cNvSpPr>
          <p:nvPr/>
        </p:nvSpPr>
        <p:spPr bwMode="auto">
          <a:xfrm>
            <a:off x="0" y="942975"/>
            <a:ext cx="9144000" cy="0"/>
          </a:xfrm>
          <a:prstGeom prst="line">
            <a:avLst/>
          </a:prstGeom>
          <a:noFill/>
          <a:ln w="76200" cmpd="dbl">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0228" name="Text Box 4">
            <a:extLst>
              <a:ext uri="{FF2B5EF4-FFF2-40B4-BE49-F238E27FC236}">
                <a16:creationId xmlns:a16="http://schemas.microsoft.com/office/drawing/2014/main" id="{D8637B48-9A0A-4DC1-9381-D58B8F43D148}"/>
              </a:ext>
            </a:extLst>
          </p:cNvPr>
          <p:cNvSpPr txBox="1">
            <a:spLocks noChangeArrowheads="1"/>
          </p:cNvSpPr>
          <p:nvPr/>
        </p:nvSpPr>
        <p:spPr bwMode="auto">
          <a:xfrm>
            <a:off x="619125" y="1000125"/>
            <a:ext cx="3036888" cy="1463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defRPr/>
            </a:pPr>
            <a:r>
              <a:rPr lang="en-US" sz="2000" u="sng" dirty="0">
                <a:solidFill>
                  <a:schemeClr val="bg1"/>
                </a:solidFill>
                <a:effectLst>
                  <a:outerShdw blurRad="38100" dist="38100" dir="2700000" algn="tl">
                    <a:srgbClr val="000000"/>
                  </a:outerShdw>
                </a:effectLst>
                <a:latin typeface="Arial" charset="0"/>
              </a:rPr>
              <a:t>Boxing The Play In</a:t>
            </a:r>
          </a:p>
          <a:p>
            <a:pPr eaLnBrk="1" hangingPunct="1">
              <a:defRPr/>
            </a:pPr>
            <a:r>
              <a:rPr lang="en-US" sz="2000" u="sng" dirty="0">
                <a:solidFill>
                  <a:schemeClr val="bg1"/>
                </a:solidFill>
                <a:effectLst>
                  <a:outerShdw blurRad="38100" dist="38100" dir="2700000" algn="tl">
                    <a:srgbClr val="000000"/>
                  </a:outerShdw>
                </a:effectLst>
                <a:latin typeface="Arial" charset="0"/>
              </a:rPr>
              <a:t>The “Accordion” Principle</a:t>
            </a:r>
          </a:p>
          <a:p>
            <a:pPr eaLnBrk="1" hangingPunct="1">
              <a:defRPr/>
            </a:pPr>
            <a:endParaRPr lang="en-US" sz="1000" u="sng" dirty="0">
              <a:solidFill>
                <a:schemeClr val="bg1"/>
              </a:solidFill>
              <a:effectLst>
                <a:outerShdw blurRad="38100" dist="38100" dir="2700000" algn="tl">
                  <a:srgbClr val="000000"/>
                </a:outerShdw>
              </a:effectLst>
              <a:latin typeface="Arial" charset="0"/>
            </a:endParaRPr>
          </a:p>
          <a:p>
            <a:pPr eaLnBrk="1" hangingPunct="1">
              <a:defRPr/>
            </a:pPr>
            <a:endParaRPr lang="en-US" sz="2000" dirty="0">
              <a:solidFill>
                <a:schemeClr val="bg1"/>
              </a:solidFill>
              <a:effectLst>
                <a:outerShdw blurRad="38100" dist="38100" dir="2700000" algn="tl">
                  <a:srgbClr val="000000"/>
                </a:outerShdw>
              </a:effectLst>
              <a:latin typeface="Arial" charset="0"/>
            </a:endParaRPr>
          </a:p>
          <a:p>
            <a:pPr eaLnBrk="1" hangingPunct="1">
              <a:defRPr/>
            </a:pPr>
            <a:endParaRPr lang="en-US" sz="2000" dirty="0">
              <a:solidFill>
                <a:schemeClr val="bg1"/>
              </a:solidFill>
              <a:effectLst>
                <a:outerShdw blurRad="38100" dist="38100" dir="2700000" algn="tl">
                  <a:srgbClr val="000000"/>
                </a:outerShdw>
              </a:effectLst>
              <a:latin typeface="Arial" charset="0"/>
            </a:endParaRPr>
          </a:p>
        </p:txBody>
      </p:sp>
      <p:sp>
        <p:nvSpPr>
          <p:cNvPr id="66565" name="Rectangle 5">
            <a:extLst>
              <a:ext uri="{FF2B5EF4-FFF2-40B4-BE49-F238E27FC236}">
                <a16:creationId xmlns:a16="http://schemas.microsoft.com/office/drawing/2014/main" id="{77727E27-992D-4B1C-983F-6DB046BA7852}"/>
              </a:ext>
            </a:extLst>
          </p:cNvPr>
          <p:cNvSpPr>
            <a:spLocks noChangeArrowheads="1"/>
          </p:cNvSpPr>
          <p:nvPr/>
        </p:nvSpPr>
        <p:spPr bwMode="auto">
          <a:xfrm>
            <a:off x="723900" y="1924050"/>
            <a:ext cx="7213600" cy="3886200"/>
          </a:xfrm>
          <a:prstGeom prst="rect">
            <a:avLst/>
          </a:prstGeom>
          <a:solidFill>
            <a:srgbClr val="00CC00"/>
          </a:solidFill>
          <a:ln w="28575">
            <a:solidFill>
              <a:srgbClr val="FFFF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en-US" altLang="en-US" sz="1800"/>
          </a:p>
        </p:txBody>
      </p:sp>
      <p:sp>
        <p:nvSpPr>
          <p:cNvPr id="66566" name="Line 6">
            <a:extLst>
              <a:ext uri="{FF2B5EF4-FFF2-40B4-BE49-F238E27FC236}">
                <a16:creationId xmlns:a16="http://schemas.microsoft.com/office/drawing/2014/main" id="{3DAF4CF7-EF27-4E19-A77F-FFBD3549F6F6}"/>
              </a:ext>
            </a:extLst>
          </p:cNvPr>
          <p:cNvSpPr>
            <a:spLocks noChangeShapeType="1"/>
          </p:cNvSpPr>
          <p:nvPr/>
        </p:nvSpPr>
        <p:spPr bwMode="auto">
          <a:xfrm>
            <a:off x="2016125" y="1933575"/>
            <a:ext cx="0" cy="3886200"/>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6567" name="Line 7">
            <a:extLst>
              <a:ext uri="{FF2B5EF4-FFF2-40B4-BE49-F238E27FC236}">
                <a16:creationId xmlns:a16="http://schemas.microsoft.com/office/drawing/2014/main" id="{BD53F4B3-8DA7-43E4-95D2-7B1137CAF026}"/>
              </a:ext>
            </a:extLst>
          </p:cNvPr>
          <p:cNvSpPr>
            <a:spLocks noChangeShapeType="1"/>
          </p:cNvSpPr>
          <p:nvPr/>
        </p:nvSpPr>
        <p:spPr bwMode="auto">
          <a:xfrm>
            <a:off x="2778125" y="1933575"/>
            <a:ext cx="0" cy="3886200"/>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6568" name="Line 8">
            <a:extLst>
              <a:ext uri="{FF2B5EF4-FFF2-40B4-BE49-F238E27FC236}">
                <a16:creationId xmlns:a16="http://schemas.microsoft.com/office/drawing/2014/main" id="{8CE8C2A0-4D32-4301-BB07-225F77D01F63}"/>
              </a:ext>
            </a:extLst>
          </p:cNvPr>
          <p:cNvSpPr>
            <a:spLocks noChangeShapeType="1"/>
          </p:cNvSpPr>
          <p:nvPr/>
        </p:nvSpPr>
        <p:spPr bwMode="auto">
          <a:xfrm>
            <a:off x="3616325" y="1933575"/>
            <a:ext cx="0" cy="3886200"/>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6569" name="Line 9">
            <a:extLst>
              <a:ext uri="{FF2B5EF4-FFF2-40B4-BE49-F238E27FC236}">
                <a16:creationId xmlns:a16="http://schemas.microsoft.com/office/drawing/2014/main" id="{963D382B-864F-4F55-9189-0AB184461395}"/>
              </a:ext>
            </a:extLst>
          </p:cNvPr>
          <p:cNvSpPr>
            <a:spLocks noChangeShapeType="1"/>
          </p:cNvSpPr>
          <p:nvPr/>
        </p:nvSpPr>
        <p:spPr bwMode="auto">
          <a:xfrm>
            <a:off x="4454525" y="1933575"/>
            <a:ext cx="0" cy="3886200"/>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6570" name="Rectangle 10">
            <a:extLst>
              <a:ext uri="{FF2B5EF4-FFF2-40B4-BE49-F238E27FC236}">
                <a16:creationId xmlns:a16="http://schemas.microsoft.com/office/drawing/2014/main" id="{FCF9460D-0C53-4119-AA24-FD373CDD7A7B}"/>
              </a:ext>
            </a:extLst>
          </p:cNvPr>
          <p:cNvSpPr>
            <a:spLocks noChangeAspect="1" noChangeArrowheads="1"/>
          </p:cNvSpPr>
          <p:nvPr/>
        </p:nvSpPr>
        <p:spPr bwMode="auto">
          <a:xfrm>
            <a:off x="1939925" y="1781175"/>
            <a:ext cx="136525" cy="136525"/>
          </a:xfrm>
          <a:prstGeom prst="rect">
            <a:avLst/>
          </a:prstGeom>
          <a:solidFill>
            <a:srgbClr val="FF33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66571" name="Rectangle 11">
            <a:extLst>
              <a:ext uri="{FF2B5EF4-FFF2-40B4-BE49-F238E27FC236}">
                <a16:creationId xmlns:a16="http://schemas.microsoft.com/office/drawing/2014/main" id="{79A2EF13-011F-4CA4-BD86-5352C74C67C9}"/>
              </a:ext>
            </a:extLst>
          </p:cNvPr>
          <p:cNvSpPr>
            <a:spLocks noChangeAspect="1" noChangeArrowheads="1"/>
          </p:cNvSpPr>
          <p:nvPr/>
        </p:nvSpPr>
        <p:spPr bwMode="auto">
          <a:xfrm>
            <a:off x="1939925" y="5819775"/>
            <a:ext cx="136525" cy="136525"/>
          </a:xfrm>
          <a:prstGeom prst="rect">
            <a:avLst/>
          </a:prstGeom>
          <a:solidFill>
            <a:srgbClr val="FF33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66572" name="Rectangle 12">
            <a:extLst>
              <a:ext uri="{FF2B5EF4-FFF2-40B4-BE49-F238E27FC236}">
                <a16:creationId xmlns:a16="http://schemas.microsoft.com/office/drawing/2014/main" id="{890CB48A-8502-418D-A5B4-28103B705E7A}"/>
              </a:ext>
            </a:extLst>
          </p:cNvPr>
          <p:cNvSpPr>
            <a:spLocks noChangeAspect="1" noChangeArrowheads="1"/>
          </p:cNvSpPr>
          <p:nvPr/>
        </p:nvSpPr>
        <p:spPr bwMode="auto">
          <a:xfrm>
            <a:off x="720725" y="1781175"/>
            <a:ext cx="136525" cy="136525"/>
          </a:xfrm>
          <a:prstGeom prst="rect">
            <a:avLst/>
          </a:prstGeom>
          <a:solidFill>
            <a:srgbClr val="FF33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66573" name="Rectangle 13">
            <a:extLst>
              <a:ext uri="{FF2B5EF4-FFF2-40B4-BE49-F238E27FC236}">
                <a16:creationId xmlns:a16="http://schemas.microsoft.com/office/drawing/2014/main" id="{42802059-6AB7-4FED-BFB7-41AC6D581E85}"/>
              </a:ext>
            </a:extLst>
          </p:cNvPr>
          <p:cNvSpPr>
            <a:spLocks noChangeAspect="1" noChangeArrowheads="1"/>
          </p:cNvSpPr>
          <p:nvPr/>
        </p:nvSpPr>
        <p:spPr bwMode="auto">
          <a:xfrm>
            <a:off x="720725" y="5819775"/>
            <a:ext cx="136525" cy="136525"/>
          </a:xfrm>
          <a:prstGeom prst="rect">
            <a:avLst/>
          </a:prstGeom>
          <a:solidFill>
            <a:srgbClr val="FF33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66574" name="Line 14">
            <a:extLst>
              <a:ext uri="{FF2B5EF4-FFF2-40B4-BE49-F238E27FC236}">
                <a16:creationId xmlns:a16="http://schemas.microsoft.com/office/drawing/2014/main" id="{1030E6E6-25F5-49E5-AE8B-5D9B5298B35E}"/>
              </a:ext>
            </a:extLst>
          </p:cNvPr>
          <p:cNvSpPr>
            <a:spLocks noChangeShapeType="1"/>
          </p:cNvSpPr>
          <p:nvPr/>
        </p:nvSpPr>
        <p:spPr bwMode="auto">
          <a:xfrm>
            <a:off x="5292725" y="1947863"/>
            <a:ext cx="0" cy="3886200"/>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6575" name="Line 15">
            <a:extLst>
              <a:ext uri="{FF2B5EF4-FFF2-40B4-BE49-F238E27FC236}">
                <a16:creationId xmlns:a16="http://schemas.microsoft.com/office/drawing/2014/main" id="{8FEC4381-26DD-4A06-9031-7D8E72835F8A}"/>
              </a:ext>
            </a:extLst>
          </p:cNvPr>
          <p:cNvSpPr>
            <a:spLocks noChangeShapeType="1"/>
          </p:cNvSpPr>
          <p:nvPr/>
        </p:nvSpPr>
        <p:spPr bwMode="auto">
          <a:xfrm>
            <a:off x="6156325" y="1946275"/>
            <a:ext cx="0" cy="3886200"/>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6576" name="Line 16">
            <a:extLst>
              <a:ext uri="{FF2B5EF4-FFF2-40B4-BE49-F238E27FC236}">
                <a16:creationId xmlns:a16="http://schemas.microsoft.com/office/drawing/2014/main" id="{6AF728B8-F12F-458B-807F-C07279DE905C}"/>
              </a:ext>
            </a:extLst>
          </p:cNvPr>
          <p:cNvSpPr>
            <a:spLocks noChangeShapeType="1"/>
          </p:cNvSpPr>
          <p:nvPr/>
        </p:nvSpPr>
        <p:spPr bwMode="auto">
          <a:xfrm>
            <a:off x="7019925" y="1946275"/>
            <a:ext cx="0" cy="3886200"/>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0241" name="Text Box 17">
            <a:extLst>
              <a:ext uri="{FF2B5EF4-FFF2-40B4-BE49-F238E27FC236}">
                <a16:creationId xmlns:a16="http://schemas.microsoft.com/office/drawing/2014/main" id="{86A97CB3-D828-42E1-8F8B-3FDD6135D775}"/>
              </a:ext>
            </a:extLst>
          </p:cNvPr>
          <p:cNvSpPr txBox="1">
            <a:spLocks noChangeArrowheads="1"/>
          </p:cNvSpPr>
          <p:nvPr/>
        </p:nvSpPr>
        <p:spPr bwMode="auto">
          <a:xfrm>
            <a:off x="5508625" y="1049338"/>
            <a:ext cx="12255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eaLnBrk="1" hangingPunct="1">
              <a:defRPr/>
            </a:pPr>
            <a:r>
              <a:rPr lang="en-US">
                <a:solidFill>
                  <a:schemeClr val="bg1"/>
                </a:solidFill>
                <a:effectLst>
                  <a:outerShdw blurRad="38100" dist="38100" dir="2700000" algn="tl">
                    <a:srgbClr val="000000"/>
                  </a:outerShdw>
                </a:effectLst>
                <a:latin typeface="Arial" charset="0"/>
              </a:rPr>
              <a:t>Press Box</a:t>
            </a:r>
          </a:p>
        </p:txBody>
      </p:sp>
      <p:sp>
        <p:nvSpPr>
          <p:cNvPr id="180242" name="Text Box 18">
            <a:extLst>
              <a:ext uri="{FF2B5EF4-FFF2-40B4-BE49-F238E27FC236}">
                <a16:creationId xmlns:a16="http://schemas.microsoft.com/office/drawing/2014/main" id="{8321167F-BD11-4724-B5CF-30C65A4A40A8}"/>
              </a:ext>
            </a:extLst>
          </p:cNvPr>
          <p:cNvSpPr txBox="1">
            <a:spLocks noChangeArrowheads="1"/>
          </p:cNvSpPr>
          <p:nvPr/>
        </p:nvSpPr>
        <p:spPr bwMode="auto">
          <a:xfrm>
            <a:off x="2390775" y="4954588"/>
            <a:ext cx="6953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1" hangingPunct="1">
              <a:defRPr/>
            </a:pPr>
            <a:r>
              <a:rPr lang="en-US" sz="2400">
                <a:solidFill>
                  <a:schemeClr val="bg1"/>
                </a:solidFill>
                <a:effectLst>
                  <a:outerShdw blurRad="38100" dist="38100" dir="2700000" algn="tl">
                    <a:srgbClr val="000000"/>
                  </a:outerShdw>
                </a:effectLst>
                <a:latin typeface="Arial" charset="0"/>
              </a:rPr>
              <a:t>1 0</a:t>
            </a:r>
          </a:p>
        </p:txBody>
      </p:sp>
      <p:sp>
        <p:nvSpPr>
          <p:cNvPr id="180243" name="Text Box 19">
            <a:extLst>
              <a:ext uri="{FF2B5EF4-FFF2-40B4-BE49-F238E27FC236}">
                <a16:creationId xmlns:a16="http://schemas.microsoft.com/office/drawing/2014/main" id="{178A5C88-C9C9-40FD-A5C5-F68DC473D1D6}"/>
              </a:ext>
            </a:extLst>
          </p:cNvPr>
          <p:cNvSpPr txBox="1">
            <a:spLocks noChangeArrowheads="1"/>
          </p:cNvSpPr>
          <p:nvPr/>
        </p:nvSpPr>
        <p:spPr bwMode="auto">
          <a:xfrm>
            <a:off x="3216275" y="4929188"/>
            <a:ext cx="6953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1" hangingPunct="1">
              <a:defRPr/>
            </a:pPr>
            <a:r>
              <a:rPr lang="en-US" sz="2400">
                <a:solidFill>
                  <a:schemeClr val="bg1"/>
                </a:solidFill>
                <a:effectLst>
                  <a:outerShdw blurRad="38100" dist="38100" dir="2700000" algn="tl">
                    <a:srgbClr val="000000"/>
                  </a:outerShdw>
                </a:effectLst>
                <a:latin typeface="Arial" charset="0"/>
              </a:rPr>
              <a:t>2 0</a:t>
            </a:r>
          </a:p>
        </p:txBody>
      </p:sp>
      <p:sp>
        <p:nvSpPr>
          <p:cNvPr id="180244" name="Text Box 20">
            <a:extLst>
              <a:ext uri="{FF2B5EF4-FFF2-40B4-BE49-F238E27FC236}">
                <a16:creationId xmlns:a16="http://schemas.microsoft.com/office/drawing/2014/main" id="{C2393738-EE41-404D-807C-8E54714C2B7E}"/>
              </a:ext>
            </a:extLst>
          </p:cNvPr>
          <p:cNvSpPr txBox="1">
            <a:spLocks noChangeArrowheads="1"/>
          </p:cNvSpPr>
          <p:nvPr/>
        </p:nvSpPr>
        <p:spPr bwMode="auto">
          <a:xfrm>
            <a:off x="4067175" y="4954588"/>
            <a:ext cx="6953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1" hangingPunct="1">
              <a:defRPr/>
            </a:pPr>
            <a:r>
              <a:rPr lang="en-US" sz="2400">
                <a:solidFill>
                  <a:schemeClr val="bg1"/>
                </a:solidFill>
                <a:effectLst>
                  <a:outerShdw blurRad="38100" dist="38100" dir="2700000" algn="tl">
                    <a:srgbClr val="000000"/>
                  </a:outerShdw>
                </a:effectLst>
                <a:latin typeface="Arial" charset="0"/>
              </a:rPr>
              <a:t>3 0</a:t>
            </a:r>
          </a:p>
        </p:txBody>
      </p:sp>
      <p:sp>
        <p:nvSpPr>
          <p:cNvPr id="180245" name="Text Box 21">
            <a:extLst>
              <a:ext uri="{FF2B5EF4-FFF2-40B4-BE49-F238E27FC236}">
                <a16:creationId xmlns:a16="http://schemas.microsoft.com/office/drawing/2014/main" id="{894754FB-1256-4582-B867-650D8D0E646B}"/>
              </a:ext>
            </a:extLst>
          </p:cNvPr>
          <p:cNvSpPr txBox="1">
            <a:spLocks noChangeArrowheads="1"/>
          </p:cNvSpPr>
          <p:nvPr/>
        </p:nvSpPr>
        <p:spPr bwMode="auto">
          <a:xfrm>
            <a:off x="4892675" y="4954588"/>
            <a:ext cx="6953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1" hangingPunct="1">
              <a:defRPr/>
            </a:pPr>
            <a:r>
              <a:rPr lang="en-US" sz="2400">
                <a:solidFill>
                  <a:schemeClr val="bg1"/>
                </a:solidFill>
                <a:effectLst>
                  <a:outerShdw blurRad="38100" dist="38100" dir="2700000" algn="tl">
                    <a:srgbClr val="000000"/>
                  </a:outerShdw>
                </a:effectLst>
                <a:latin typeface="Arial" charset="0"/>
              </a:rPr>
              <a:t>4 0</a:t>
            </a:r>
          </a:p>
        </p:txBody>
      </p:sp>
      <p:sp>
        <p:nvSpPr>
          <p:cNvPr id="180246" name="Text Box 22">
            <a:extLst>
              <a:ext uri="{FF2B5EF4-FFF2-40B4-BE49-F238E27FC236}">
                <a16:creationId xmlns:a16="http://schemas.microsoft.com/office/drawing/2014/main" id="{879F42D6-D253-493D-B1DF-3A6B006C74E4}"/>
              </a:ext>
            </a:extLst>
          </p:cNvPr>
          <p:cNvSpPr txBox="1">
            <a:spLocks noChangeArrowheads="1"/>
          </p:cNvSpPr>
          <p:nvPr/>
        </p:nvSpPr>
        <p:spPr bwMode="auto">
          <a:xfrm>
            <a:off x="5765800" y="4957763"/>
            <a:ext cx="6953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1" hangingPunct="1">
              <a:defRPr/>
            </a:pPr>
            <a:r>
              <a:rPr lang="en-US" sz="2400">
                <a:solidFill>
                  <a:schemeClr val="bg1"/>
                </a:solidFill>
                <a:effectLst>
                  <a:outerShdw blurRad="38100" dist="38100" dir="2700000" algn="tl">
                    <a:srgbClr val="000000"/>
                  </a:outerShdw>
                </a:effectLst>
                <a:latin typeface="Arial" charset="0"/>
              </a:rPr>
              <a:t>5 0</a:t>
            </a:r>
          </a:p>
        </p:txBody>
      </p:sp>
      <p:sp>
        <p:nvSpPr>
          <p:cNvPr id="180247" name="Text Box 23">
            <a:extLst>
              <a:ext uri="{FF2B5EF4-FFF2-40B4-BE49-F238E27FC236}">
                <a16:creationId xmlns:a16="http://schemas.microsoft.com/office/drawing/2014/main" id="{A2F15A27-22C7-446A-8F4E-F457C35526CA}"/>
              </a:ext>
            </a:extLst>
          </p:cNvPr>
          <p:cNvSpPr txBox="1">
            <a:spLocks noChangeArrowheads="1"/>
          </p:cNvSpPr>
          <p:nvPr/>
        </p:nvSpPr>
        <p:spPr bwMode="auto">
          <a:xfrm>
            <a:off x="6635750" y="4941888"/>
            <a:ext cx="6953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1" hangingPunct="1">
              <a:defRPr/>
            </a:pPr>
            <a:r>
              <a:rPr lang="en-US" sz="2400">
                <a:solidFill>
                  <a:schemeClr val="bg1"/>
                </a:solidFill>
                <a:effectLst>
                  <a:outerShdw blurRad="38100" dist="38100" dir="2700000" algn="tl">
                    <a:srgbClr val="000000"/>
                  </a:outerShdw>
                </a:effectLst>
                <a:latin typeface="Arial" charset="0"/>
              </a:rPr>
              <a:t>4 0</a:t>
            </a:r>
          </a:p>
        </p:txBody>
      </p:sp>
      <p:sp>
        <p:nvSpPr>
          <p:cNvPr id="66584" name="Line 24">
            <a:extLst>
              <a:ext uri="{FF2B5EF4-FFF2-40B4-BE49-F238E27FC236}">
                <a16:creationId xmlns:a16="http://schemas.microsoft.com/office/drawing/2014/main" id="{572939B5-0E54-4412-BA41-3DCFCA6BC997}"/>
              </a:ext>
            </a:extLst>
          </p:cNvPr>
          <p:cNvSpPr>
            <a:spLocks noChangeShapeType="1"/>
          </p:cNvSpPr>
          <p:nvPr/>
        </p:nvSpPr>
        <p:spPr bwMode="auto">
          <a:xfrm>
            <a:off x="4051300" y="5816600"/>
            <a:ext cx="12700" cy="54610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6585" name="Rectangle 25">
            <a:extLst>
              <a:ext uri="{FF2B5EF4-FFF2-40B4-BE49-F238E27FC236}">
                <a16:creationId xmlns:a16="http://schemas.microsoft.com/office/drawing/2014/main" id="{4B3108C9-2E05-4B3C-899E-2407F0985CC4}"/>
              </a:ext>
            </a:extLst>
          </p:cNvPr>
          <p:cNvSpPr>
            <a:spLocks noChangeArrowheads="1"/>
          </p:cNvSpPr>
          <p:nvPr/>
        </p:nvSpPr>
        <p:spPr bwMode="auto">
          <a:xfrm>
            <a:off x="4060825" y="5810250"/>
            <a:ext cx="3892550" cy="552450"/>
          </a:xfrm>
          <a:prstGeom prst="rect">
            <a:avLst/>
          </a:prstGeom>
          <a:solidFill>
            <a:schemeClr val="bg1">
              <a:alpha val="50195"/>
            </a:schemeClr>
          </a:solidFill>
          <a:ln w="3175" cap="rnd">
            <a:solidFill>
              <a:schemeClr val="bg1"/>
            </a:solidFill>
            <a:prstDash val="sysDot"/>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66586" name="Line 26">
            <a:extLst>
              <a:ext uri="{FF2B5EF4-FFF2-40B4-BE49-F238E27FC236}">
                <a16:creationId xmlns:a16="http://schemas.microsoft.com/office/drawing/2014/main" id="{05C32881-1390-40A2-AA9E-42DBD5B1BC39}"/>
              </a:ext>
            </a:extLst>
          </p:cNvPr>
          <p:cNvSpPr>
            <a:spLocks noChangeShapeType="1"/>
          </p:cNvSpPr>
          <p:nvPr/>
        </p:nvSpPr>
        <p:spPr bwMode="auto">
          <a:xfrm>
            <a:off x="2692400" y="3238500"/>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6587" name="Line 27">
            <a:extLst>
              <a:ext uri="{FF2B5EF4-FFF2-40B4-BE49-F238E27FC236}">
                <a16:creationId xmlns:a16="http://schemas.microsoft.com/office/drawing/2014/main" id="{D58F168A-40B2-42FC-B913-C174BA6B9B40}"/>
              </a:ext>
            </a:extLst>
          </p:cNvPr>
          <p:cNvSpPr>
            <a:spLocks noChangeShapeType="1"/>
          </p:cNvSpPr>
          <p:nvPr/>
        </p:nvSpPr>
        <p:spPr bwMode="auto">
          <a:xfrm>
            <a:off x="2692400" y="4533900"/>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6588" name="Line 28">
            <a:extLst>
              <a:ext uri="{FF2B5EF4-FFF2-40B4-BE49-F238E27FC236}">
                <a16:creationId xmlns:a16="http://schemas.microsoft.com/office/drawing/2014/main" id="{E841726E-5020-4FD1-9563-394A863A78E3}"/>
              </a:ext>
            </a:extLst>
          </p:cNvPr>
          <p:cNvSpPr>
            <a:spLocks noChangeShapeType="1"/>
          </p:cNvSpPr>
          <p:nvPr/>
        </p:nvSpPr>
        <p:spPr bwMode="auto">
          <a:xfrm>
            <a:off x="3543300" y="3225800"/>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6589" name="Line 29">
            <a:extLst>
              <a:ext uri="{FF2B5EF4-FFF2-40B4-BE49-F238E27FC236}">
                <a16:creationId xmlns:a16="http://schemas.microsoft.com/office/drawing/2014/main" id="{F753750A-A588-482B-9BE8-6781DFAE5723}"/>
              </a:ext>
            </a:extLst>
          </p:cNvPr>
          <p:cNvSpPr>
            <a:spLocks noChangeShapeType="1"/>
          </p:cNvSpPr>
          <p:nvPr/>
        </p:nvSpPr>
        <p:spPr bwMode="auto">
          <a:xfrm>
            <a:off x="3543300" y="4521200"/>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6590" name="Line 30">
            <a:extLst>
              <a:ext uri="{FF2B5EF4-FFF2-40B4-BE49-F238E27FC236}">
                <a16:creationId xmlns:a16="http://schemas.microsoft.com/office/drawing/2014/main" id="{6FF56C7C-A128-4360-9C52-9A981AA57C91}"/>
              </a:ext>
            </a:extLst>
          </p:cNvPr>
          <p:cNvSpPr>
            <a:spLocks noChangeShapeType="1"/>
          </p:cNvSpPr>
          <p:nvPr/>
        </p:nvSpPr>
        <p:spPr bwMode="auto">
          <a:xfrm>
            <a:off x="4381500" y="3238500"/>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6591" name="Line 31">
            <a:extLst>
              <a:ext uri="{FF2B5EF4-FFF2-40B4-BE49-F238E27FC236}">
                <a16:creationId xmlns:a16="http://schemas.microsoft.com/office/drawing/2014/main" id="{F127A00B-BDD5-4986-84BB-BB2359F215EE}"/>
              </a:ext>
            </a:extLst>
          </p:cNvPr>
          <p:cNvSpPr>
            <a:spLocks noChangeShapeType="1"/>
          </p:cNvSpPr>
          <p:nvPr/>
        </p:nvSpPr>
        <p:spPr bwMode="auto">
          <a:xfrm>
            <a:off x="4381500" y="4533900"/>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6592" name="Line 32">
            <a:extLst>
              <a:ext uri="{FF2B5EF4-FFF2-40B4-BE49-F238E27FC236}">
                <a16:creationId xmlns:a16="http://schemas.microsoft.com/office/drawing/2014/main" id="{32AE4D63-7597-422F-880E-8666ED636319}"/>
              </a:ext>
            </a:extLst>
          </p:cNvPr>
          <p:cNvSpPr>
            <a:spLocks noChangeShapeType="1"/>
          </p:cNvSpPr>
          <p:nvPr/>
        </p:nvSpPr>
        <p:spPr bwMode="auto">
          <a:xfrm>
            <a:off x="5219700" y="3238500"/>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6593" name="Line 33">
            <a:extLst>
              <a:ext uri="{FF2B5EF4-FFF2-40B4-BE49-F238E27FC236}">
                <a16:creationId xmlns:a16="http://schemas.microsoft.com/office/drawing/2014/main" id="{C712DDC8-8E99-408A-A342-DB5C32630D90}"/>
              </a:ext>
            </a:extLst>
          </p:cNvPr>
          <p:cNvSpPr>
            <a:spLocks noChangeShapeType="1"/>
          </p:cNvSpPr>
          <p:nvPr/>
        </p:nvSpPr>
        <p:spPr bwMode="auto">
          <a:xfrm>
            <a:off x="5219700" y="4533900"/>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6594" name="Line 34">
            <a:extLst>
              <a:ext uri="{FF2B5EF4-FFF2-40B4-BE49-F238E27FC236}">
                <a16:creationId xmlns:a16="http://schemas.microsoft.com/office/drawing/2014/main" id="{E54A1132-4EA6-4A29-A7A9-5E09C0D160A8}"/>
              </a:ext>
            </a:extLst>
          </p:cNvPr>
          <p:cNvSpPr>
            <a:spLocks noChangeShapeType="1"/>
          </p:cNvSpPr>
          <p:nvPr/>
        </p:nvSpPr>
        <p:spPr bwMode="auto">
          <a:xfrm>
            <a:off x="6070600" y="3238500"/>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6595" name="Line 35">
            <a:extLst>
              <a:ext uri="{FF2B5EF4-FFF2-40B4-BE49-F238E27FC236}">
                <a16:creationId xmlns:a16="http://schemas.microsoft.com/office/drawing/2014/main" id="{BBB8634C-3A25-457F-AF12-49D4D9990D53}"/>
              </a:ext>
            </a:extLst>
          </p:cNvPr>
          <p:cNvSpPr>
            <a:spLocks noChangeShapeType="1"/>
          </p:cNvSpPr>
          <p:nvPr/>
        </p:nvSpPr>
        <p:spPr bwMode="auto">
          <a:xfrm>
            <a:off x="6070600" y="4533900"/>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6596" name="Line 36">
            <a:extLst>
              <a:ext uri="{FF2B5EF4-FFF2-40B4-BE49-F238E27FC236}">
                <a16:creationId xmlns:a16="http://schemas.microsoft.com/office/drawing/2014/main" id="{67DC2AD7-49D2-4731-A904-2B5631EB9E72}"/>
              </a:ext>
            </a:extLst>
          </p:cNvPr>
          <p:cNvSpPr>
            <a:spLocks noChangeShapeType="1"/>
          </p:cNvSpPr>
          <p:nvPr/>
        </p:nvSpPr>
        <p:spPr bwMode="auto">
          <a:xfrm>
            <a:off x="6946900" y="3251200"/>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6597" name="Line 37">
            <a:extLst>
              <a:ext uri="{FF2B5EF4-FFF2-40B4-BE49-F238E27FC236}">
                <a16:creationId xmlns:a16="http://schemas.microsoft.com/office/drawing/2014/main" id="{C3FA7BDE-1C50-479D-ACEA-EA053A1E3912}"/>
              </a:ext>
            </a:extLst>
          </p:cNvPr>
          <p:cNvSpPr>
            <a:spLocks noChangeShapeType="1"/>
          </p:cNvSpPr>
          <p:nvPr/>
        </p:nvSpPr>
        <p:spPr bwMode="auto">
          <a:xfrm>
            <a:off x="6946900" y="4546600"/>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0262" name="Text Box 38">
            <a:extLst>
              <a:ext uri="{FF2B5EF4-FFF2-40B4-BE49-F238E27FC236}">
                <a16:creationId xmlns:a16="http://schemas.microsoft.com/office/drawing/2014/main" id="{42B0A6B6-23DB-4F09-9149-30A0A5BF835E}"/>
              </a:ext>
            </a:extLst>
          </p:cNvPr>
          <p:cNvSpPr txBox="1">
            <a:spLocks noChangeArrowheads="1"/>
          </p:cNvSpPr>
          <p:nvPr/>
        </p:nvSpPr>
        <p:spPr bwMode="auto">
          <a:xfrm>
            <a:off x="2339975" y="5002213"/>
            <a:ext cx="3175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eaLnBrk="1" hangingPunct="1">
              <a:defRPr/>
            </a:pPr>
            <a:r>
              <a:rPr lang="en-US">
                <a:solidFill>
                  <a:schemeClr val="bg1"/>
                </a:solidFill>
                <a:effectLst>
                  <a:outerShdw blurRad="38100" dist="38100" dir="2700000" algn="tl">
                    <a:srgbClr val="000000"/>
                  </a:outerShdw>
                </a:effectLst>
                <a:latin typeface="Arial" charset="0"/>
              </a:rPr>
              <a:t>&lt;</a:t>
            </a:r>
          </a:p>
        </p:txBody>
      </p:sp>
      <p:sp>
        <p:nvSpPr>
          <p:cNvPr id="180263" name="Text Box 39">
            <a:extLst>
              <a:ext uri="{FF2B5EF4-FFF2-40B4-BE49-F238E27FC236}">
                <a16:creationId xmlns:a16="http://schemas.microsoft.com/office/drawing/2014/main" id="{15DDBE8A-168F-4973-9BF6-4538438D301F}"/>
              </a:ext>
            </a:extLst>
          </p:cNvPr>
          <p:cNvSpPr txBox="1">
            <a:spLocks noChangeArrowheads="1"/>
          </p:cNvSpPr>
          <p:nvPr/>
        </p:nvSpPr>
        <p:spPr bwMode="auto">
          <a:xfrm>
            <a:off x="3127375" y="5002213"/>
            <a:ext cx="3175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eaLnBrk="1" hangingPunct="1">
              <a:defRPr/>
            </a:pPr>
            <a:r>
              <a:rPr lang="en-US">
                <a:solidFill>
                  <a:schemeClr val="bg1"/>
                </a:solidFill>
                <a:effectLst>
                  <a:outerShdw blurRad="38100" dist="38100" dir="2700000" algn="tl">
                    <a:srgbClr val="000000"/>
                  </a:outerShdw>
                </a:effectLst>
                <a:latin typeface="Arial" charset="0"/>
              </a:rPr>
              <a:t>&lt;</a:t>
            </a:r>
          </a:p>
        </p:txBody>
      </p:sp>
      <p:sp>
        <p:nvSpPr>
          <p:cNvPr id="180264" name="Text Box 40">
            <a:extLst>
              <a:ext uri="{FF2B5EF4-FFF2-40B4-BE49-F238E27FC236}">
                <a16:creationId xmlns:a16="http://schemas.microsoft.com/office/drawing/2014/main" id="{609934A9-7780-4E66-A94E-CD3A5E0CD658}"/>
              </a:ext>
            </a:extLst>
          </p:cNvPr>
          <p:cNvSpPr txBox="1">
            <a:spLocks noChangeArrowheads="1"/>
          </p:cNvSpPr>
          <p:nvPr/>
        </p:nvSpPr>
        <p:spPr bwMode="auto">
          <a:xfrm>
            <a:off x="3978275" y="5002213"/>
            <a:ext cx="3175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eaLnBrk="1" hangingPunct="1">
              <a:defRPr/>
            </a:pPr>
            <a:r>
              <a:rPr lang="en-US">
                <a:solidFill>
                  <a:schemeClr val="bg1"/>
                </a:solidFill>
                <a:effectLst>
                  <a:outerShdw blurRad="38100" dist="38100" dir="2700000" algn="tl">
                    <a:srgbClr val="000000"/>
                  </a:outerShdw>
                </a:effectLst>
                <a:latin typeface="Arial" charset="0"/>
              </a:rPr>
              <a:t>&lt;</a:t>
            </a:r>
          </a:p>
        </p:txBody>
      </p:sp>
      <p:sp>
        <p:nvSpPr>
          <p:cNvPr id="180265" name="Text Box 41">
            <a:extLst>
              <a:ext uri="{FF2B5EF4-FFF2-40B4-BE49-F238E27FC236}">
                <a16:creationId xmlns:a16="http://schemas.microsoft.com/office/drawing/2014/main" id="{5AFF9E07-EED1-499B-A45B-C8855D97299C}"/>
              </a:ext>
            </a:extLst>
          </p:cNvPr>
          <p:cNvSpPr txBox="1">
            <a:spLocks noChangeArrowheads="1"/>
          </p:cNvSpPr>
          <p:nvPr/>
        </p:nvSpPr>
        <p:spPr bwMode="auto">
          <a:xfrm>
            <a:off x="4803775" y="4989513"/>
            <a:ext cx="3175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eaLnBrk="1" hangingPunct="1">
              <a:defRPr/>
            </a:pPr>
            <a:r>
              <a:rPr lang="en-US">
                <a:solidFill>
                  <a:schemeClr val="bg1"/>
                </a:solidFill>
                <a:effectLst>
                  <a:outerShdw blurRad="38100" dist="38100" dir="2700000" algn="tl">
                    <a:srgbClr val="000000"/>
                  </a:outerShdw>
                </a:effectLst>
                <a:latin typeface="Arial" charset="0"/>
              </a:rPr>
              <a:t>&lt;</a:t>
            </a:r>
          </a:p>
        </p:txBody>
      </p:sp>
      <p:sp>
        <p:nvSpPr>
          <p:cNvPr id="180266" name="Text Box 42">
            <a:extLst>
              <a:ext uri="{FF2B5EF4-FFF2-40B4-BE49-F238E27FC236}">
                <a16:creationId xmlns:a16="http://schemas.microsoft.com/office/drawing/2014/main" id="{77ACF510-B29D-4F35-806F-1AD3F63C598D}"/>
              </a:ext>
            </a:extLst>
          </p:cNvPr>
          <p:cNvSpPr txBox="1">
            <a:spLocks noChangeArrowheads="1"/>
          </p:cNvSpPr>
          <p:nvPr/>
        </p:nvSpPr>
        <p:spPr bwMode="auto">
          <a:xfrm flipV="1">
            <a:off x="7204075" y="4989513"/>
            <a:ext cx="3175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eaLnBrk="1" hangingPunct="1">
              <a:defRPr/>
            </a:pPr>
            <a:r>
              <a:rPr lang="en-US">
                <a:solidFill>
                  <a:schemeClr val="bg1"/>
                </a:solidFill>
                <a:effectLst>
                  <a:outerShdw blurRad="38100" dist="38100" dir="2700000" algn="tl">
                    <a:srgbClr val="000000"/>
                  </a:outerShdw>
                </a:effectLst>
                <a:latin typeface="Arial" charset="0"/>
              </a:rPr>
              <a:t>&lt;</a:t>
            </a:r>
          </a:p>
        </p:txBody>
      </p:sp>
      <p:grpSp>
        <p:nvGrpSpPr>
          <p:cNvPr id="66603" name="Group 43">
            <a:extLst>
              <a:ext uri="{FF2B5EF4-FFF2-40B4-BE49-F238E27FC236}">
                <a16:creationId xmlns:a16="http://schemas.microsoft.com/office/drawing/2014/main" id="{874ABADA-A9FF-4078-90FA-C50AD2F70F36}"/>
              </a:ext>
            </a:extLst>
          </p:cNvPr>
          <p:cNvGrpSpPr>
            <a:grpSpLocks/>
          </p:cNvGrpSpPr>
          <p:nvPr/>
        </p:nvGrpSpPr>
        <p:grpSpPr bwMode="auto">
          <a:xfrm>
            <a:off x="5210175" y="5969000"/>
            <a:ext cx="204788" cy="730250"/>
            <a:chOff x="3204" y="3720"/>
            <a:chExt cx="113" cy="420"/>
          </a:xfrm>
        </p:grpSpPr>
        <p:grpSp>
          <p:nvGrpSpPr>
            <p:cNvPr id="66688" name="Group 44">
              <a:extLst>
                <a:ext uri="{FF2B5EF4-FFF2-40B4-BE49-F238E27FC236}">
                  <a16:creationId xmlns:a16="http://schemas.microsoft.com/office/drawing/2014/main" id="{93A5AC81-C838-4C65-A3CE-B6DC8E20EF55}"/>
                </a:ext>
              </a:extLst>
            </p:cNvPr>
            <p:cNvGrpSpPr>
              <a:grpSpLocks/>
            </p:cNvGrpSpPr>
            <p:nvPr/>
          </p:nvGrpSpPr>
          <p:grpSpPr bwMode="auto">
            <a:xfrm>
              <a:off x="3204" y="3720"/>
              <a:ext cx="113" cy="420"/>
              <a:chOff x="3204" y="3708"/>
              <a:chExt cx="113" cy="420"/>
            </a:xfrm>
          </p:grpSpPr>
          <p:sp>
            <p:nvSpPr>
              <p:cNvPr id="66693" name="AutoShape 45">
                <a:extLst>
                  <a:ext uri="{FF2B5EF4-FFF2-40B4-BE49-F238E27FC236}">
                    <a16:creationId xmlns:a16="http://schemas.microsoft.com/office/drawing/2014/main" id="{38EFD8DF-CE7B-4FE1-B186-C36A3778C8D1}"/>
                  </a:ext>
                </a:extLst>
              </p:cNvPr>
              <p:cNvSpPr>
                <a:spLocks noChangeAspect="1" noChangeArrowheads="1"/>
              </p:cNvSpPr>
              <p:nvPr/>
            </p:nvSpPr>
            <p:spPr bwMode="auto">
              <a:xfrm>
                <a:off x="3204" y="3708"/>
                <a:ext cx="113" cy="307"/>
              </a:xfrm>
              <a:prstGeom prst="triangle">
                <a:avLst>
                  <a:gd name="adj" fmla="val 50000"/>
                </a:avLst>
              </a:prstGeom>
              <a:solidFill>
                <a:srgbClr val="FF66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66694" name="Oval 46">
                <a:extLst>
                  <a:ext uri="{FF2B5EF4-FFF2-40B4-BE49-F238E27FC236}">
                    <a16:creationId xmlns:a16="http://schemas.microsoft.com/office/drawing/2014/main" id="{A9E91867-6358-42FD-BCE8-834CD1DB2565}"/>
                  </a:ext>
                </a:extLst>
              </p:cNvPr>
              <p:cNvSpPr>
                <a:spLocks noChangeArrowheads="1"/>
              </p:cNvSpPr>
              <p:nvPr/>
            </p:nvSpPr>
            <p:spPr bwMode="auto">
              <a:xfrm>
                <a:off x="3210" y="4032"/>
                <a:ext cx="102" cy="96"/>
              </a:xfrm>
              <a:prstGeom prst="ellipse">
                <a:avLst/>
              </a:prstGeom>
              <a:solidFill>
                <a:srgbClr val="FF66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grpSp>
        <p:sp>
          <p:nvSpPr>
            <p:cNvPr id="66689" name="Line 47">
              <a:extLst>
                <a:ext uri="{FF2B5EF4-FFF2-40B4-BE49-F238E27FC236}">
                  <a16:creationId xmlns:a16="http://schemas.microsoft.com/office/drawing/2014/main" id="{9163352D-9942-4ABE-8810-50BBDF113BFD}"/>
                </a:ext>
              </a:extLst>
            </p:cNvPr>
            <p:cNvSpPr>
              <a:spLocks noChangeShapeType="1"/>
            </p:cNvSpPr>
            <p:nvPr/>
          </p:nvSpPr>
          <p:spPr bwMode="auto">
            <a:xfrm>
              <a:off x="3225" y="3921"/>
              <a:ext cx="7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6690" name="Line 48">
              <a:extLst>
                <a:ext uri="{FF2B5EF4-FFF2-40B4-BE49-F238E27FC236}">
                  <a16:creationId xmlns:a16="http://schemas.microsoft.com/office/drawing/2014/main" id="{449FF055-39AF-4ED2-8DE6-0D8A6B75A2CA}"/>
                </a:ext>
              </a:extLst>
            </p:cNvPr>
            <p:cNvSpPr>
              <a:spLocks noChangeShapeType="1"/>
            </p:cNvSpPr>
            <p:nvPr/>
          </p:nvSpPr>
          <p:spPr bwMode="auto">
            <a:xfrm>
              <a:off x="3216" y="3981"/>
              <a:ext cx="9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6691" name="Line 49">
              <a:extLst>
                <a:ext uri="{FF2B5EF4-FFF2-40B4-BE49-F238E27FC236}">
                  <a16:creationId xmlns:a16="http://schemas.microsoft.com/office/drawing/2014/main" id="{93AF6499-E2A2-4DB8-A4BA-7AD91208B1CF}"/>
                </a:ext>
              </a:extLst>
            </p:cNvPr>
            <p:cNvSpPr>
              <a:spLocks noChangeShapeType="1"/>
            </p:cNvSpPr>
            <p:nvPr/>
          </p:nvSpPr>
          <p:spPr bwMode="auto">
            <a:xfrm>
              <a:off x="3240" y="3861"/>
              <a:ext cx="4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6692" name="Oval 50">
              <a:extLst>
                <a:ext uri="{FF2B5EF4-FFF2-40B4-BE49-F238E27FC236}">
                  <a16:creationId xmlns:a16="http://schemas.microsoft.com/office/drawing/2014/main" id="{9AD47910-0EE4-4930-A7EE-8A0F6340ECD5}"/>
                </a:ext>
              </a:extLst>
            </p:cNvPr>
            <p:cNvSpPr>
              <a:spLocks noChangeArrowheads="1"/>
            </p:cNvSpPr>
            <p:nvPr/>
          </p:nvSpPr>
          <p:spPr bwMode="auto">
            <a:xfrm>
              <a:off x="3234" y="4063"/>
              <a:ext cx="56" cy="5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grpSp>
      <p:grpSp>
        <p:nvGrpSpPr>
          <p:cNvPr id="180275" name="Group 51">
            <a:extLst>
              <a:ext uri="{FF2B5EF4-FFF2-40B4-BE49-F238E27FC236}">
                <a16:creationId xmlns:a16="http://schemas.microsoft.com/office/drawing/2014/main" id="{4A1688F7-8647-4919-81A8-7BD8ED198666}"/>
              </a:ext>
            </a:extLst>
          </p:cNvPr>
          <p:cNvGrpSpPr>
            <a:grpSpLocks/>
          </p:cNvGrpSpPr>
          <p:nvPr/>
        </p:nvGrpSpPr>
        <p:grpSpPr bwMode="auto">
          <a:xfrm>
            <a:off x="5168900" y="5962650"/>
            <a:ext cx="268288" cy="552450"/>
            <a:chOff x="3248" y="3589"/>
            <a:chExt cx="169" cy="361"/>
          </a:xfrm>
        </p:grpSpPr>
        <p:sp>
          <p:nvSpPr>
            <p:cNvPr id="66685" name="Rectangle 52">
              <a:extLst>
                <a:ext uri="{FF2B5EF4-FFF2-40B4-BE49-F238E27FC236}">
                  <a16:creationId xmlns:a16="http://schemas.microsoft.com/office/drawing/2014/main" id="{87DFA450-485C-4264-857F-FD942D93726D}"/>
                </a:ext>
              </a:extLst>
            </p:cNvPr>
            <p:cNvSpPr>
              <a:spLocks noChangeArrowheads="1"/>
            </p:cNvSpPr>
            <p:nvPr/>
          </p:nvSpPr>
          <p:spPr bwMode="auto">
            <a:xfrm>
              <a:off x="3285" y="3796"/>
              <a:ext cx="99" cy="123"/>
            </a:xfrm>
            <a:prstGeom prst="rect">
              <a:avLst/>
            </a:prstGeom>
            <a:solidFill>
              <a:srgbClr val="C0C0C0"/>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66686" name="Text Box 53">
              <a:extLst>
                <a:ext uri="{FF2B5EF4-FFF2-40B4-BE49-F238E27FC236}">
                  <a16:creationId xmlns:a16="http://schemas.microsoft.com/office/drawing/2014/main" id="{B3FC600A-F8D6-433C-B507-D44627CC5045}"/>
                </a:ext>
              </a:extLst>
            </p:cNvPr>
            <p:cNvSpPr txBox="1">
              <a:spLocks noChangeArrowheads="1"/>
            </p:cNvSpPr>
            <p:nvPr/>
          </p:nvSpPr>
          <p:spPr bwMode="auto">
            <a:xfrm flipV="1">
              <a:off x="3248" y="3771"/>
              <a:ext cx="169" cy="1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200" b="1"/>
                <a:t>1</a:t>
              </a:r>
            </a:p>
          </p:txBody>
        </p:sp>
        <p:sp>
          <p:nvSpPr>
            <p:cNvPr id="66687" name="Line 54">
              <a:extLst>
                <a:ext uri="{FF2B5EF4-FFF2-40B4-BE49-F238E27FC236}">
                  <a16:creationId xmlns:a16="http://schemas.microsoft.com/office/drawing/2014/main" id="{B9BA1DE9-8937-42F8-A9C3-C2DF952616B1}"/>
                </a:ext>
              </a:extLst>
            </p:cNvPr>
            <p:cNvSpPr>
              <a:spLocks noChangeShapeType="1"/>
            </p:cNvSpPr>
            <p:nvPr/>
          </p:nvSpPr>
          <p:spPr bwMode="auto">
            <a:xfrm>
              <a:off x="3336" y="3589"/>
              <a:ext cx="0" cy="203"/>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66605" name="Group 55">
            <a:extLst>
              <a:ext uri="{FF2B5EF4-FFF2-40B4-BE49-F238E27FC236}">
                <a16:creationId xmlns:a16="http://schemas.microsoft.com/office/drawing/2014/main" id="{8CD497A2-2F5F-4E16-ADF4-8F32BA59BD66}"/>
              </a:ext>
            </a:extLst>
          </p:cNvPr>
          <p:cNvGrpSpPr>
            <a:grpSpLocks/>
          </p:cNvGrpSpPr>
          <p:nvPr/>
        </p:nvGrpSpPr>
        <p:grpSpPr bwMode="auto">
          <a:xfrm>
            <a:off x="4357688" y="5961063"/>
            <a:ext cx="192087" cy="730250"/>
            <a:chOff x="3204" y="3720"/>
            <a:chExt cx="113" cy="420"/>
          </a:xfrm>
        </p:grpSpPr>
        <p:grpSp>
          <p:nvGrpSpPr>
            <p:cNvPr id="66678" name="Group 56">
              <a:extLst>
                <a:ext uri="{FF2B5EF4-FFF2-40B4-BE49-F238E27FC236}">
                  <a16:creationId xmlns:a16="http://schemas.microsoft.com/office/drawing/2014/main" id="{050782F7-0BA0-4149-981B-2E666ABDD2EB}"/>
                </a:ext>
              </a:extLst>
            </p:cNvPr>
            <p:cNvGrpSpPr>
              <a:grpSpLocks/>
            </p:cNvGrpSpPr>
            <p:nvPr/>
          </p:nvGrpSpPr>
          <p:grpSpPr bwMode="auto">
            <a:xfrm>
              <a:off x="3204" y="3720"/>
              <a:ext cx="113" cy="420"/>
              <a:chOff x="3204" y="3708"/>
              <a:chExt cx="113" cy="420"/>
            </a:xfrm>
          </p:grpSpPr>
          <p:sp>
            <p:nvSpPr>
              <p:cNvPr id="66683" name="AutoShape 57">
                <a:extLst>
                  <a:ext uri="{FF2B5EF4-FFF2-40B4-BE49-F238E27FC236}">
                    <a16:creationId xmlns:a16="http://schemas.microsoft.com/office/drawing/2014/main" id="{528D6F3E-3A0D-47EF-BA05-6C9000AC739A}"/>
                  </a:ext>
                </a:extLst>
              </p:cNvPr>
              <p:cNvSpPr>
                <a:spLocks noChangeAspect="1" noChangeArrowheads="1"/>
              </p:cNvSpPr>
              <p:nvPr/>
            </p:nvSpPr>
            <p:spPr bwMode="auto">
              <a:xfrm>
                <a:off x="3204" y="3708"/>
                <a:ext cx="113" cy="307"/>
              </a:xfrm>
              <a:prstGeom prst="triangle">
                <a:avLst>
                  <a:gd name="adj" fmla="val 50000"/>
                </a:avLst>
              </a:prstGeom>
              <a:solidFill>
                <a:srgbClr val="FF66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66684" name="Oval 58">
                <a:extLst>
                  <a:ext uri="{FF2B5EF4-FFF2-40B4-BE49-F238E27FC236}">
                    <a16:creationId xmlns:a16="http://schemas.microsoft.com/office/drawing/2014/main" id="{D684F3A5-1FEC-46E2-98B2-62B4017A3A71}"/>
                  </a:ext>
                </a:extLst>
              </p:cNvPr>
              <p:cNvSpPr>
                <a:spLocks noChangeArrowheads="1"/>
              </p:cNvSpPr>
              <p:nvPr/>
            </p:nvSpPr>
            <p:spPr bwMode="auto">
              <a:xfrm>
                <a:off x="3210" y="4032"/>
                <a:ext cx="102" cy="96"/>
              </a:xfrm>
              <a:prstGeom prst="ellipse">
                <a:avLst/>
              </a:prstGeom>
              <a:solidFill>
                <a:srgbClr val="FF66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grpSp>
        <p:sp>
          <p:nvSpPr>
            <p:cNvPr id="66679" name="Line 59">
              <a:extLst>
                <a:ext uri="{FF2B5EF4-FFF2-40B4-BE49-F238E27FC236}">
                  <a16:creationId xmlns:a16="http://schemas.microsoft.com/office/drawing/2014/main" id="{C27EEBB3-6DC9-4576-B092-1AFCDC192D8C}"/>
                </a:ext>
              </a:extLst>
            </p:cNvPr>
            <p:cNvSpPr>
              <a:spLocks noChangeShapeType="1"/>
            </p:cNvSpPr>
            <p:nvPr/>
          </p:nvSpPr>
          <p:spPr bwMode="auto">
            <a:xfrm>
              <a:off x="3225" y="3921"/>
              <a:ext cx="7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6680" name="Line 60">
              <a:extLst>
                <a:ext uri="{FF2B5EF4-FFF2-40B4-BE49-F238E27FC236}">
                  <a16:creationId xmlns:a16="http://schemas.microsoft.com/office/drawing/2014/main" id="{FEAE10B8-1899-4201-8200-02A8B62C8541}"/>
                </a:ext>
              </a:extLst>
            </p:cNvPr>
            <p:cNvSpPr>
              <a:spLocks noChangeShapeType="1"/>
            </p:cNvSpPr>
            <p:nvPr/>
          </p:nvSpPr>
          <p:spPr bwMode="auto">
            <a:xfrm>
              <a:off x="3216" y="3981"/>
              <a:ext cx="9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6681" name="Line 61">
              <a:extLst>
                <a:ext uri="{FF2B5EF4-FFF2-40B4-BE49-F238E27FC236}">
                  <a16:creationId xmlns:a16="http://schemas.microsoft.com/office/drawing/2014/main" id="{FDEF5325-26E0-4F6C-B0D0-664E508ABAB1}"/>
                </a:ext>
              </a:extLst>
            </p:cNvPr>
            <p:cNvSpPr>
              <a:spLocks noChangeShapeType="1"/>
            </p:cNvSpPr>
            <p:nvPr/>
          </p:nvSpPr>
          <p:spPr bwMode="auto">
            <a:xfrm>
              <a:off x="3240" y="3861"/>
              <a:ext cx="4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6682" name="Oval 62">
              <a:extLst>
                <a:ext uri="{FF2B5EF4-FFF2-40B4-BE49-F238E27FC236}">
                  <a16:creationId xmlns:a16="http://schemas.microsoft.com/office/drawing/2014/main" id="{8C9BBBCA-6753-4F84-A27F-D2382BB3DD84}"/>
                </a:ext>
              </a:extLst>
            </p:cNvPr>
            <p:cNvSpPr>
              <a:spLocks noChangeArrowheads="1"/>
            </p:cNvSpPr>
            <p:nvPr/>
          </p:nvSpPr>
          <p:spPr bwMode="auto">
            <a:xfrm>
              <a:off x="3234" y="4063"/>
              <a:ext cx="56" cy="5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grpSp>
      <p:sp>
        <p:nvSpPr>
          <p:cNvPr id="66606" name="Rectangle 63">
            <a:extLst>
              <a:ext uri="{FF2B5EF4-FFF2-40B4-BE49-F238E27FC236}">
                <a16:creationId xmlns:a16="http://schemas.microsoft.com/office/drawing/2014/main" id="{806187DF-5B2B-485B-BFB4-9C742CF3CB31}"/>
              </a:ext>
            </a:extLst>
          </p:cNvPr>
          <p:cNvSpPr>
            <a:spLocks noChangeArrowheads="1"/>
          </p:cNvSpPr>
          <p:nvPr/>
        </p:nvSpPr>
        <p:spPr bwMode="auto">
          <a:xfrm>
            <a:off x="241300" y="2908300"/>
            <a:ext cx="304800" cy="19304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180288" name="Text Box 64">
            <a:extLst>
              <a:ext uri="{FF2B5EF4-FFF2-40B4-BE49-F238E27FC236}">
                <a16:creationId xmlns:a16="http://schemas.microsoft.com/office/drawing/2014/main" id="{0B15DD2C-D76E-43B9-823D-9B2D41183186}"/>
              </a:ext>
            </a:extLst>
          </p:cNvPr>
          <p:cNvSpPr txBox="1">
            <a:spLocks noChangeArrowheads="1"/>
          </p:cNvSpPr>
          <p:nvPr/>
        </p:nvSpPr>
        <p:spPr bwMode="auto">
          <a:xfrm rot="-5400000">
            <a:off x="-346868" y="3694906"/>
            <a:ext cx="1454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1" hangingPunct="1">
              <a:defRPr/>
            </a:pPr>
            <a:r>
              <a:rPr lang="en-US">
                <a:solidFill>
                  <a:schemeClr val="bg1"/>
                </a:solidFill>
                <a:effectLst>
                  <a:outerShdw blurRad="38100" dist="38100" dir="2700000" algn="tl">
                    <a:srgbClr val="000000"/>
                  </a:outerShdw>
                </a:effectLst>
                <a:latin typeface="Arial" charset="0"/>
              </a:rPr>
              <a:t>Score Board</a:t>
            </a:r>
          </a:p>
        </p:txBody>
      </p:sp>
      <p:sp>
        <p:nvSpPr>
          <p:cNvPr id="180289" name="Text Box 65">
            <a:extLst>
              <a:ext uri="{FF2B5EF4-FFF2-40B4-BE49-F238E27FC236}">
                <a16:creationId xmlns:a16="http://schemas.microsoft.com/office/drawing/2014/main" id="{5988A293-C831-466F-B78C-E72BAC3C220C}"/>
              </a:ext>
            </a:extLst>
          </p:cNvPr>
          <p:cNvSpPr txBox="1">
            <a:spLocks noChangeArrowheads="1"/>
          </p:cNvSpPr>
          <p:nvPr/>
        </p:nvSpPr>
        <p:spPr bwMode="auto">
          <a:xfrm>
            <a:off x="196850" y="152400"/>
            <a:ext cx="8712688"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eaLnBrk="1" hangingPunct="1">
              <a:defRPr/>
            </a:pPr>
            <a:r>
              <a:rPr lang="en-US" sz="4000" dirty="0">
                <a:solidFill>
                  <a:srgbClr val="FFCC00"/>
                </a:solidFill>
                <a:effectLst>
                  <a:outerShdw blurRad="38100" dist="38100" dir="2700000" algn="tl">
                    <a:srgbClr val="000000"/>
                  </a:outerShdw>
                </a:effectLst>
                <a:latin typeface="Arial" charset="0"/>
              </a:rPr>
              <a:t>Collapsing Box Coverage – 5 Man</a:t>
            </a:r>
          </a:p>
        </p:txBody>
      </p:sp>
      <p:grpSp>
        <p:nvGrpSpPr>
          <p:cNvPr id="180293" name="Group 69">
            <a:extLst>
              <a:ext uri="{FF2B5EF4-FFF2-40B4-BE49-F238E27FC236}">
                <a16:creationId xmlns:a16="http://schemas.microsoft.com/office/drawing/2014/main" id="{A81208A4-F01F-4E2F-B983-A9A98CEC6315}"/>
              </a:ext>
            </a:extLst>
          </p:cNvPr>
          <p:cNvGrpSpPr>
            <a:grpSpLocks/>
          </p:cNvGrpSpPr>
          <p:nvPr/>
        </p:nvGrpSpPr>
        <p:grpSpPr bwMode="auto">
          <a:xfrm>
            <a:off x="4268788" y="3340100"/>
            <a:ext cx="442912" cy="471488"/>
            <a:chOff x="3796" y="2871"/>
            <a:chExt cx="279" cy="297"/>
          </a:xfrm>
        </p:grpSpPr>
        <p:sp>
          <p:nvSpPr>
            <p:cNvPr id="66676" name="Rectangle 70">
              <a:extLst>
                <a:ext uri="{FF2B5EF4-FFF2-40B4-BE49-F238E27FC236}">
                  <a16:creationId xmlns:a16="http://schemas.microsoft.com/office/drawing/2014/main" id="{C6ECB48C-192E-4E83-9E36-62144D820467}"/>
                </a:ext>
              </a:extLst>
            </p:cNvPr>
            <p:cNvSpPr>
              <a:spLocks noChangeArrowheads="1"/>
            </p:cNvSpPr>
            <p:nvPr/>
          </p:nvSpPr>
          <p:spPr bwMode="auto">
            <a:xfrm>
              <a:off x="3796" y="2888"/>
              <a:ext cx="279" cy="280"/>
            </a:xfrm>
            <a:prstGeom prst="rect">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66677" name="Text Box 71">
              <a:extLst>
                <a:ext uri="{FF2B5EF4-FFF2-40B4-BE49-F238E27FC236}">
                  <a16:creationId xmlns:a16="http://schemas.microsoft.com/office/drawing/2014/main" id="{F5D726BB-F132-4081-B132-AD42D33531B7}"/>
                </a:ext>
              </a:extLst>
            </p:cNvPr>
            <p:cNvSpPr txBox="1">
              <a:spLocks noChangeArrowheads="1"/>
            </p:cNvSpPr>
            <p:nvPr/>
          </p:nvSpPr>
          <p:spPr bwMode="auto">
            <a:xfrm>
              <a:off x="3818" y="2871"/>
              <a:ext cx="19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400" b="1"/>
                <a:t>U</a:t>
              </a:r>
            </a:p>
          </p:txBody>
        </p:sp>
      </p:grpSp>
      <p:grpSp>
        <p:nvGrpSpPr>
          <p:cNvPr id="180308" name="Group 84">
            <a:extLst>
              <a:ext uri="{FF2B5EF4-FFF2-40B4-BE49-F238E27FC236}">
                <a16:creationId xmlns:a16="http://schemas.microsoft.com/office/drawing/2014/main" id="{DB0BD7CA-7434-4D6B-9667-020C37E7E422}"/>
              </a:ext>
            </a:extLst>
          </p:cNvPr>
          <p:cNvGrpSpPr>
            <a:grpSpLocks/>
          </p:cNvGrpSpPr>
          <p:nvPr/>
        </p:nvGrpSpPr>
        <p:grpSpPr bwMode="auto">
          <a:xfrm>
            <a:off x="2879725" y="3802063"/>
            <a:ext cx="600075" cy="496887"/>
            <a:chOff x="589" y="2670"/>
            <a:chExt cx="378" cy="297"/>
          </a:xfrm>
        </p:grpSpPr>
        <p:sp>
          <p:nvSpPr>
            <p:cNvPr id="66674" name="Rectangle 85">
              <a:extLst>
                <a:ext uri="{FF2B5EF4-FFF2-40B4-BE49-F238E27FC236}">
                  <a16:creationId xmlns:a16="http://schemas.microsoft.com/office/drawing/2014/main" id="{45B1C4B6-0847-4C56-85BC-718E889A2105}"/>
                </a:ext>
              </a:extLst>
            </p:cNvPr>
            <p:cNvSpPr>
              <a:spLocks noChangeArrowheads="1"/>
            </p:cNvSpPr>
            <p:nvPr/>
          </p:nvSpPr>
          <p:spPr bwMode="auto">
            <a:xfrm>
              <a:off x="628" y="2687"/>
              <a:ext cx="279" cy="280"/>
            </a:xfrm>
            <a:prstGeom prst="rect">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66675" name="Text Box 86">
              <a:extLst>
                <a:ext uri="{FF2B5EF4-FFF2-40B4-BE49-F238E27FC236}">
                  <a16:creationId xmlns:a16="http://schemas.microsoft.com/office/drawing/2014/main" id="{ED367B10-30DE-4052-A940-4C3C22319D05}"/>
                </a:ext>
              </a:extLst>
            </p:cNvPr>
            <p:cNvSpPr txBox="1">
              <a:spLocks noChangeArrowheads="1"/>
            </p:cNvSpPr>
            <p:nvPr/>
          </p:nvSpPr>
          <p:spPr bwMode="auto">
            <a:xfrm>
              <a:off x="589" y="2670"/>
              <a:ext cx="378" cy="2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400" b="1"/>
                <a:t>BJ</a:t>
              </a:r>
            </a:p>
          </p:txBody>
        </p:sp>
      </p:grpSp>
      <p:sp>
        <p:nvSpPr>
          <p:cNvPr id="180311" name="Rectangle 87">
            <a:extLst>
              <a:ext uri="{FF2B5EF4-FFF2-40B4-BE49-F238E27FC236}">
                <a16:creationId xmlns:a16="http://schemas.microsoft.com/office/drawing/2014/main" id="{47D40D50-55E2-4A03-AAD6-6DB4EA410F0B}"/>
              </a:ext>
            </a:extLst>
          </p:cNvPr>
          <p:cNvSpPr>
            <a:spLocks noChangeAspect="1" noChangeArrowheads="1"/>
          </p:cNvSpPr>
          <p:nvPr/>
        </p:nvSpPr>
        <p:spPr bwMode="auto">
          <a:xfrm>
            <a:off x="5394325" y="3768725"/>
            <a:ext cx="231775" cy="231775"/>
          </a:xfrm>
          <a:prstGeom prst="rect">
            <a:avLst/>
          </a:prstGeom>
          <a:solidFill>
            <a:srgbClr val="FFCC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180312" name="Oval 88">
            <a:extLst>
              <a:ext uri="{FF2B5EF4-FFF2-40B4-BE49-F238E27FC236}">
                <a16:creationId xmlns:a16="http://schemas.microsoft.com/office/drawing/2014/main" id="{CE068F35-5158-4F33-A73D-E303FBB2F7BF}"/>
              </a:ext>
            </a:extLst>
          </p:cNvPr>
          <p:cNvSpPr>
            <a:spLocks noChangeAspect="1" noChangeArrowheads="1"/>
          </p:cNvSpPr>
          <p:nvPr/>
        </p:nvSpPr>
        <p:spPr bwMode="auto">
          <a:xfrm>
            <a:off x="5346700" y="3492500"/>
            <a:ext cx="231775" cy="231775"/>
          </a:xfrm>
          <a:prstGeom prst="ellipse">
            <a:avLst/>
          </a:prstGeom>
          <a:solidFill>
            <a:srgbClr val="FFCC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180313" name="Oval 89">
            <a:extLst>
              <a:ext uri="{FF2B5EF4-FFF2-40B4-BE49-F238E27FC236}">
                <a16:creationId xmlns:a16="http://schemas.microsoft.com/office/drawing/2014/main" id="{2FFDA8EE-1E7A-41D7-9A27-EB282A7F8E4E}"/>
              </a:ext>
            </a:extLst>
          </p:cNvPr>
          <p:cNvSpPr>
            <a:spLocks noChangeAspect="1" noChangeArrowheads="1"/>
          </p:cNvSpPr>
          <p:nvPr/>
        </p:nvSpPr>
        <p:spPr bwMode="auto">
          <a:xfrm>
            <a:off x="5346700" y="3200400"/>
            <a:ext cx="231775" cy="231775"/>
          </a:xfrm>
          <a:prstGeom prst="ellipse">
            <a:avLst/>
          </a:prstGeom>
          <a:solidFill>
            <a:srgbClr val="FFCC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180314" name="Oval 90">
            <a:extLst>
              <a:ext uri="{FF2B5EF4-FFF2-40B4-BE49-F238E27FC236}">
                <a16:creationId xmlns:a16="http://schemas.microsoft.com/office/drawing/2014/main" id="{80E8E3BF-E695-45AE-AC35-DDF38E49007E}"/>
              </a:ext>
            </a:extLst>
          </p:cNvPr>
          <p:cNvSpPr>
            <a:spLocks noChangeAspect="1" noChangeArrowheads="1"/>
          </p:cNvSpPr>
          <p:nvPr/>
        </p:nvSpPr>
        <p:spPr bwMode="auto">
          <a:xfrm>
            <a:off x="5346700" y="4038600"/>
            <a:ext cx="231775" cy="231775"/>
          </a:xfrm>
          <a:prstGeom prst="ellipse">
            <a:avLst/>
          </a:prstGeom>
          <a:solidFill>
            <a:srgbClr val="FFCC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180316" name="Oval 92">
            <a:extLst>
              <a:ext uri="{FF2B5EF4-FFF2-40B4-BE49-F238E27FC236}">
                <a16:creationId xmlns:a16="http://schemas.microsoft.com/office/drawing/2014/main" id="{25F65A93-6395-4EA2-B8F3-AB52160D0778}"/>
              </a:ext>
            </a:extLst>
          </p:cNvPr>
          <p:cNvSpPr>
            <a:spLocks noChangeAspect="1" noChangeArrowheads="1"/>
          </p:cNvSpPr>
          <p:nvPr/>
        </p:nvSpPr>
        <p:spPr bwMode="auto">
          <a:xfrm>
            <a:off x="5826125" y="3768725"/>
            <a:ext cx="231775" cy="231775"/>
          </a:xfrm>
          <a:prstGeom prst="ellipse">
            <a:avLst/>
          </a:prstGeom>
          <a:solidFill>
            <a:srgbClr val="FFCC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en-US" altLang="en-US" sz="1800"/>
          </a:p>
        </p:txBody>
      </p:sp>
      <p:sp>
        <p:nvSpPr>
          <p:cNvPr id="180317" name="Oval 93">
            <a:extLst>
              <a:ext uri="{FF2B5EF4-FFF2-40B4-BE49-F238E27FC236}">
                <a16:creationId xmlns:a16="http://schemas.microsoft.com/office/drawing/2014/main" id="{A58F26D8-FA03-4D77-A30F-96C71F11FD3D}"/>
              </a:ext>
            </a:extLst>
          </p:cNvPr>
          <p:cNvSpPr>
            <a:spLocks noChangeAspect="1" noChangeArrowheads="1"/>
          </p:cNvSpPr>
          <p:nvPr/>
        </p:nvSpPr>
        <p:spPr bwMode="auto">
          <a:xfrm>
            <a:off x="5576888" y="5046663"/>
            <a:ext cx="231775" cy="231775"/>
          </a:xfrm>
          <a:prstGeom prst="ellipse">
            <a:avLst/>
          </a:prstGeom>
          <a:solidFill>
            <a:srgbClr val="FFCC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en-US" altLang="en-US" sz="1600" b="1"/>
          </a:p>
        </p:txBody>
      </p:sp>
      <p:grpSp>
        <p:nvGrpSpPr>
          <p:cNvPr id="180321" name="Group 97">
            <a:extLst>
              <a:ext uri="{FF2B5EF4-FFF2-40B4-BE49-F238E27FC236}">
                <a16:creationId xmlns:a16="http://schemas.microsoft.com/office/drawing/2014/main" id="{163B967B-2843-4A4B-BE9E-D9B161852BB8}"/>
              </a:ext>
            </a:extLst>
          </p:cNvPr>
          <p:cNvGrpSpPr>
            <a:grpSpLocks noChangeAspect="1"/>
          </p:cNvGrpSpPr>
          <p:nvPr/>
        </p:nvGrpSpPr>
        <p:grpSpPr bwMode="auto">
          <a:xfrm>
            <a:off x="5335588" y="2652713"/>
            <a:ext cx="287337" cy="336550"/>
            <a:chOff x="3264" y="1559"/>
            <a:chExt cx="226" cy="264"/>
          </a:xfrm>
        </p:grpSpPr>
        <p:sp>
          <p:nvSpPr>
            <p:cNvPr id="66672" name="Oval 98">
              <a:extLst>
                <a:ext uri="{FF2B5EF4-FFF2-40B4-BE49-F238E27FC236}">
                  <a16:creationId xmlns:a16="http://schemas.microsoft.com/office/drawing/2014/main" id="{F311AC55-0515-44AF-BEE0-236781265142}"/>
                </a:ext>
              </a:extLst>
            </p:cNvPr>
            <p:cNvSpPr>
              <a:spLocks noChangeAspect="1" noChangeArrowheads="1"/>
            </p:cNvSpPr>
            <p:nvPr/>
          </p:nvSpPr>
          <p:spPr bwMode="auto">
            <a:xfrm>
              <a:off x="3264" y="1576"/>
              <a:ext cx="182" cy="182"/>
            </a:xfrm>
            <a:prstGeom prst="ellipse">
              <a:avLst/>
            </a:prstGeom>
            <a:solidFill>
              <a:srgbClr val="FFCC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66673" name="Text Box 99">
              <a:extLst>
                <a:ext uri="{FF2B5EF4-FFF2-40B4-BE49-F238E27FC236}">
                  <a16:creationId xmlns:a16="http://schemas.microsoft.com/office/drawing/2014/main" id="{1620E2AC-29D4-4EA8-976D-AF642E745634}"/>
                </a:ext>
              </a:extLst>
            </p:cNvPr>
            <p:cNvSpPr txBox="1">
              <a:spLocks noChangeAspect="1" noChangeArrowheads="1"/>
            </p:cNvSpPr>
            <p:nvPr/>
          </p:nvSpPr>
          <p:spPr bwMode="auto">
            <a:xfrm>
              <a:off x="3345" y="1559"/>
              <a:ext cx="145" cy="2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600" b="1"/>
            </a:p>
          </p:txBody>
        </p:sp>
      </p:grpSp>
      <p:grpSp>
        <p:nvGrpSpPr>
          <p:cNvPr id="180324" name="Group 100">
            <a:extLst>
              <a:ext uri="{FF2B5EF4-FFF2-40B4-BE49-F238E27FC236}">
                <a16:creationId xmlns:a16="http://schemas.microsoft.com/office/drawing/2014/main" id="{2A256CA3-DF21-44FA-BF7A-AC05672FEACE}"/>
              </a:ext>
            </a:extLst>
          </p:cNvPr>
          <p:cNvGrpSpPr>
            <a:grpSpLocks noChangeAspect="1"/>
          </p:cNvGrpSpPr>
          <p:nvPr/>
        </p:nvGrpSpPr>
        <p:grpSpPr bwMode="auto">
          <a:xfrm>
            <a:off x="6051550" y="3490913"/>
            <a:ext cx="274638" cy="336550"/>
            <a:chOff x="3855" y="2096"/>
            <a:chExt cx="217" cy="264"/>
          </a:xfrm>
        </p:grpSpPr>
        <p:sp>
          <p:nvSpPr>
            <p:cNvPr id="66670" name="Oval 101">
              <a:extLst>
                <a:ext uri="{FF2B5EF4-FFF2-40B4-BE49-F238E27FC236}">
                  <a16:creationId xmlns:a16="http://schemas.microsoft.com/office/drawing/2014/main" id="{3259E07B-3925-45EA-BECF-6AF47BA08552}"/>
                </a:ext>
              </a:extLst>
            </p:cNvPr>
            <p:cNvSpPr>
              <a:spLocks noChangeAspect="1" noChangeArrowheads="1"/>
            </p:cNvSpPr>
            <p:nvPr/>
          </p:nvSpPr>
          <p:spPr bwMode="auto">
            <a:xfrm>
              <a:off x="3855" y="2118"/>
              <a:ext cx="182" cy="182"/>
            </a:xfrm>
            <a:prstGeom prst="ellipse">
              <a:avLst/>
            </a:prstGeom>
            <a:solidFill>
              <a:srgbClr val="FFCC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66671" name="Text Box 102">
              <a:extLst>
                <a:ext uri="{FF2B5EF4-FFF2-40B4-BE49-F238E27FC236}">
                  <a16:creationId xmlns:a16="http://schemas.microsoft.com/office/drawing/2014/main" id="{6B519308-5A21-47DC-9567-EF6C82A2651F}"/>
                </a:ext>
              </a:extLst>
            </p:cNvPr>
            <p:cNvSpPr txBox="1">
              <a:spLocks noChangeAspect="1" noChangeArrowheads="1"/>
            </p:cNvSpPr>
            <p:nvPr/>
          </p:nvSpPr>
          <p:spPr bwMode="auto">
            <a:xfrm>
              <a:off x="3927" y="2096"/>
              <a:ext cx="145" cy="2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600" b="1"/>
            </a:p>
          </p:txBody>
        </p:sp>
      </p:grpSp>
      <p:grpSp>
        <p:nvGrpSpPr>
          <p:cNvPr id="180327" name="Group 103">
            <a:extLst>
              <a:ext uri="{FF2B5EF4-FFF2-40B4-BE49-F238E27FC236}">
                <a16:creationId xmlns:a16="http://schemas.microsoft.com/office/drawing/2014/main" id="{09CA9DE0-BECA-4EC8-BD7A-5207148F3770}"/>
              </a:ext>
            </a:extLst>
          </p:cNvPr>
          <p:cNvGrpSpPr>
            <a:grpSpLocks noChangeAspect="1"/>
          </p:cNvGrpSpPr>
          <p:nvPr/>
        </p:nvGrpSpPr>
        <p:grpSpPr bwMode="auto">
          <a:xfrm>
            <a:off x="6064250" y="4062413"/>
            <a:ext cx="274638" cy="336550"/>
            <a:chOff x="3855" y="2096"/>
            <a:chExt cx="217" cy="264"/>
          </a:xfrm>
        </p:grpSpPr>
        <p:sp>
          <p:nvSpPr>
            <p:cNvPr id="66668" name="Oval 104">
              <a:extLst>
                <a:ext uri="{FF2B5EF4-FFF2-40B4-BE49-F238E27FC236}">
                  <a16:creationId xmlns:a16="http://schemas.microsoft.com/office/drawing/2014/main" id="{823C63F2-9034-41D9-A649-31F4DA35A970}"/>
                </a:ext>
              </a:extLst>
            </p:cNvPr>
            <p:cNvSpPr>
              <a:spLocks noChangeAspect="1" noChangeArrowheads="1"/>
            </p:cNvSpPr>
            <p:nvPr/>
          </p:nvSpPr>
          <p:spPr bwMode="auto">
            <a:xfrm>
              <a:off x="3855" y="2118"/>
              <a:ext cx="182" cy="182"/>
            </a:xfrm>
            <a:prstGeom prst="ellipse">
              <a:avLst/>
            </a:prstGeom>
            <a:solidFill>
              <a:srgbClr val="FFCC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66669" name="Text Box 105">
              <a:extLst>
                <a:ext uri="{FF2B5EF4-FFF2-40B4-BE49-F238E27FC236}">
                  <a16:creationId xmlns:a16="http://schemas.microsoft.com/office/drawing/2014/main" id="{2063BFE3-C0DA-46CE-8B8A-3306FF9A7952}"/>
                </a:ext>
              </a:extLst>
            </p:cNvPr>
            <p:cNvSpPr txBox="1">
              <a:spLocks noChangeAspect="1" noChangeArrowheads="1"/>
            </p:cNvSpPr>
            <p:nvPr/>
          </p:nvSpPr>
          <p:spPr bwMode="auto">
            <a:xfrm>
              <a:off x="3927" y="2096"/>
              <a:ext cx="145" cy="2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600" b="1"/>
            </a:p>
          </p:txBody>
        </p:sp>
      </p:grpSp>
      <p:grpSp>
        <p:nvGrpSpPr>
          <p:cNvPr id="180330" name="Group 106">
            <a:extLst>
              <a:ext uri="{FF2B5EF4-FFF2-40B4-BE49-F238E27FC236}">
                <a16:creationId xmlns:a16="http://schemas.microsoft.com/office/drawing/2014/main" id="{263ED6C3-32E3-4A75-9B2C-5EA02E6E94E3}"/>
              </a:ext>
            </a:extLst>
          </p:cNvPr>
          <p:cNvGrpSpPr>
            <a:grpSpLocks noChangeAspect="1"/>
          </p:cNvGrpSpPr>
          <p:nvPr/>
        </p:nvGrpSpPr>
        <p:grpSpPr bwMode="auto">
          <a:xfrm>
            <a:off x="5241925" y="3779838"/>
            <a:ext cx="357188" cy="211137"/>
            <a:chOff x="4240" y="2392"/>
            <a:chExt cx="244" cy="144"/>
          </a:xfrm>
        </p:grpSpPr>
        <p:sp>
          <p:nvSpPr>
            <p:cNvPr id="66662" name="AutoShape 107">
              <a:extLst>
                <a:ext uri="{FF2B5EF4-FFF2-40B4-BE49-F238E27FC236}">
                  <a16:creationId xmlns:a16="http://schemas.microsoft.com/office/drawing/2014/main" id="{7D2E8B09-1792-40EA-9269-61DE3ED6A8DC}"/>
                </a:ext>
              </a:extLst>
            </p:cNvPr>
            <p:cNvSpPr>
              <a:spLocks noChangeAspect="1" noChangeArrowheads="1"/>
            </p:cNvSpPr>
            <p:nvPr/>
          </p:nvSpPr>
          <p:spPr bwMode="auto">
            <a:xfrm>
              <a:off x="4240" y="2392"/>
              <a:ext cx="244" cy="144"/>
            </a:xfrm>
            <a:prstGeom prst="flowChartDecision">
              <a:avLst/>
            </a:prstGeom>
            <a:solidFill>
              <a:srgbClr val="9966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66663" name="Line 108">
              <a:extLst>
                <a:ext uri="{FF2B5EF4-FFF2-40B4-BE49-F238E27FC236}">
                  <a16:creationId xmlns:a16="http://schemas.microsoft.com/office/drawing/2014/main" id="{B046CE7B-362B-473B-A452-9544122CB467}"/>
                </a:ext>
              </a:extLst>
            </p:cNvPr>
            <p:cNvSpPr>
              <a:spLocks noChangeAspect="1" noChangeShapeType="1"/>
            </p:cNvSpPr>
            <p:nvPr/>
          </p:nvSpPr>
          <p:spPr bwMode="auto">
            <a:xfrm>
              <a:off x="4300" y="2464"/>
              <a:ext cx="120" cy="0"/>
            </a:xfrm>
            <a:prstGeom prst="line">
              <a:avLst/>
            </a:prstGeom>
            <a:noFill/>
            <a:ln w="952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6664" name="Line 109">
              <a:extLst>
                <a:ext uri="{FF2B5EF4-FFF2-40B4-BE49-F238E27FC236}">
                  <a16:creationId xmlns:a16="http://schemas.microsoft.com/office/drawing/2014/main" id="{92EE2328-90C5-4C56-BF6E-FF957F2ED833}"/>
                </a:ext>
              </a:extLst>
            </p:cNvPr>
            <p:cNvSpPr>
              <a:spLocks noChangeAspect="1" noChangeShapeType="1"/>
            </p:cNvSpPr>
            <p:nvPr/>
          </p:nvSpPr>
          <p:spPr bwMode="auto">
            <a:xfrm flipH="1">
              <a:off x="4324" y="2444"/>
              <a:ext cx="0" cy="38"/>
            </a:xfrm>
            <a:prstGeom prst="line">
              <a:avLst/>
            </a:prstGeom>
            <a:noFill/>
            <a:ln w="952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6665" name="Line 110">
              <a:extLst>
                <a:ext uri="{FF2B5EF4-FFF2-40B4-BE49-F238E27FC236}">
                  <a16:creationId xmlns:a16="http://schemas.microsoft.com/office/drawing/2014/main" id="{537E9E91-11E5-49A7-95AD-75DDAE1E452E}"/>
                </a:ext>
              </a:extLst>
            </p:cNvPr>
            <p:cNvSpPr>
              <a:spLocks noChangeAspect="1" noChangeShapeType="1"/>
            </p:cNvSpPr>
            <p:nvPr/>
          </p:nvSpPr>
          <p:spPr bwMode="auto">
            <a:xfrm>
              <a:off x="4348" y="2444"/>
              <a:ext cx="0" cy="38"/>
            </a:xfrm>
            <a:prstGeom prst="line">
              <a:avLst/>
            </a:prstGeom>
            <a:noFill/>
            <a:ln w="952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6666" name="Line 111">
              <a:extLst>
                <a:ext uri="{FF2B5EF4-FFF2-40B4-BE49-F238E27FC236}">
                  <a16:creationId xmlns:a16="http://schemas.microsoft.com/office/drawing/2014/main" id="{9C9F60DC-42C9-473D-B3E7-F328C426EE75}"/>
                </a:ext>
              </a:extLst>
            </p:cNvPr>
            <p:cNvSpPr>
              <a:spLocks noChangeAspect="1" noChangeShapeType="1"/>
            </p:cNvSpPr>
            <p:nvPr/>
          </p:nvSpPr>
          <p:spPr bwMode="auto">
            <a:xfrm>
              <a:off x="4372" y="2444"/>
              <a:ext cx="0" cy="38"/>
            </a:xfrm>
            <a:prstGeom prst="line">
              <a:avLst/>
            </a:prstGeom>
            <a:noFill/>
            <a:ln w="952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6667" name="Line 112">
              <a:extLst>
                <a:ext uri="{FF2B5EF4-FFF2-40B4-BE49-F238E27FC236}">
                  <a16:creationId xmlns:a16="http://schemas.microsoft.com/office/drawing/2014/main" id="{4CB1ACA4-C658-4302-A33E-2F480A02236D}"/>
                </a:ext>
              </a:extLst>
            </p:cNvPr>
            <p:cNvSpPr>
              <a:spLocks noChangeAspect="1" noChangeShapeType="1"/>
            </p:cNvSpPr>
            <p:nvPr/>
          </p:nvSpPr>
          <p:spPr bwMode="auto">
            <a:xfrm>
              <a:off x="4394" y="2444"/>
              <a:ext cx="0" cy="38"/>
            </a:xfrm>
            <a:prstGeom prst="line">
              <a:avLst/>
            </a:prstGeom>
            <a:noFill/>
            <a:ln w="952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66621" name="Group 144">
            <a:extLst>
              <a:ext uri="{FF2B5EF4-FFF2-40B4-BE49-F238E27FC236}">
                <a16:creationId xmlns:a16="http://schemas.microsoft.com/office/drawing/2014/main" id="{67206EAD-6296-4196-84CF-9E352AB2F242}"/>
              </a:ext>
            </a:extLst>
          </p:cNvPr>
          <p:cNvGrpSpPr>
            <a:grpSpLocks noChangeAspect="1"/>
          </p:cNvGrpSpPr>
          <p:nvPr/>
        </p:nvGrpSpPr>
        <p:grpSpPr bwMode="auto">
          <a:xfrm>
            <a:off x="4699000" y="4176713"/>
            <a:ext cx="274638" cy="336550"/>
            <a:chOff x="3855" y="2096"/>
            <a:chExt cx="217" cy="264"/>
          </a:xfrm>
        </p:grpSpPr>
        <p:sp>
          <p:nvSpPr>
            <p:cNvPr id="66660" name="Oval 145">
              <a:extLst>
                <a:ext uri="{FF2B5EF4-FFF2-40B4-BE49-F238E27FC236}">
                  <a16:creationId xmlns:a16="http://schemas.microsoft.com/office/drawing/2014/main" id="{1269EDAA-C705-4D5E-9212-ED3663EB3E69}"/>
                </a:ext>
              </a:extLst>
            </p:cNvPr>
            <p:cNvSpPr>
              <a:spLocks noChangeAspect="1" noChangeArrowheads="1"/>
            </p:cNvSpPr>
            <p:nvPr/>
          </p:nvSpPr>
          <p:spPr bwMode="auto">
            <a:xfrm>
              <a:off x="3855" y="2118"/>
              <a:ext cx="182" cy="182"/>
            </a:xfrm>
            <a:prstGeom prst="ellipse">
              <a:avLst/>
            </a:prstGeom>
            <a:solidFill>
              <a:srgbClr val="FFCC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66661" name="Text Box 146">
              <a:extLst>
                <a:ext uri="{FF2B5EF4-FFF2-40B4-BE49-F238E27FC236}">
                  <a16:creationId xmlns:a16="http://schemas.microsoft.com/office/drawing/2014/main" id="{B5F2C0A3-4746-48C2-833F-95A59FF9F92B}"/>
                </a:ext>
              </a:extLst>
            </p:cNvPr>
            <p:cNvSpPr txBox="1">
              <a:spLocks noChangeAspect="1" noChangeArrowheads="1"/>
            </p:cNvSpPr>
            <p:nvPr/>
          </p:nvSpPr>
          <p:spPr bwMode="auto">
            <a:xfrm>
              <a:off x="3927" y="2096"/>
              <a:ext cx="145" cy="2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600" b="1"/>
            </a:p>
          </p:txBody>
        </p:sp>
      </p:grpSp>
      <p:sp>
        <p:nvSpPr>
          <p:cNvPr id="180378" name="Text Box 154">
            <a:extLst>
              <a:ext uri="{FF2B5EF4-FFF2-40B4-BE49-F238E27FC236}">
                <a16:creationId xmlns:a16="http://schemas.microsoft.com/office/drawing/2014/main" id="{45B7F34C-2DE2-468A-977B-15FEB338F493}"/>
              </a:ext>
            </a:extLst>
          </p:cNvPr>
          <p:cNvSpPr txBox="1">
            <a:spLocks noChangeArrowheads="1"/>
          </p:cNvSpPr>
          <p:nvPr/>
        </p:nvSpPr>
        <p:spPr bwMode="auto">
          <a:xfrm>
            <a:off x="2584450" y="2374900"/>
            <a:ext cx="354013"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eaLnBrk="1" hangingPunct="1">
              <a:defRPr/>
            </a:pPr>
            <a:r>
              <a:rPr lang="en-US" sz="2000">
                <a:solidFill>
                  <a:schemeClr val="bg1"/>
                </a:solidFill>
                <a:effectLst>
                  <a:outerShdw blurRad="38100" dist="38100" dir="2700000" algn="tl">
                    <a:srgbClr val="000000"/>
                  </a:outerShdw>
                </a:effectLst>
                <a:latin typeface="Arial" charset="0"/>
              </a:rPr>
              <a:t>X</a:t>
            </a:r>
          </a:p>
        </p:txBody>
      </p:sp>
      <p:sp>
        <p:nvSpPr>
          <p:cNvPr id="180379" name="Text Box 155">
            <a:extLst>
              <a:ext uri="{FF2B5EF4-FFF2-40B4-BE49-F238E27FC236}">
                <a16:creationId xmlns:a16="http://schemas.microsoft.com/office/drawing/2014/main" id="{569599F1-06AF-4BF0-A949-FD6BC2722276}"/>
              </a:ext>
            </a:extLst>
          </p:cNvPr>
          <p:cNvSpPr txBox="1">
            <a:spLocks noChangeArrowheads="1"/>
          </p:cNvSpPr>
          <p:nvPr/>
        </p:nvSpPr>
        <p:spPr bwMode="auto">
          <a:xfrm>
            <a:off x="3435350" y="2387600"/>
            <a:ext cx="354013"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eaLnBrk="1" hangingPunct="1">
              <a:defRPr/>
            </a:pPr>
            <a:r>
              <a:rPr lang="en-US" sz="2000">
                <a:solidFill>
                  <a:schemeClr val="bg1"/>
                </a:solidFill>
                <a:effectLst>
                  <a:outerShdw blurRad="38100" dist="38100" dir="2700000" algn="tl">
                    <a:srgbClr val="000000"/>
                  </a:outerShdw>
                </a:effectLst>
                <a:latin typeface="Arial" charset="0"/>
              </a:rPr>
              <a:t>X</a:t>
            </a:r>
          </a:p>
        </p:txBody>
      </p:sp>
      <p:sp>
        <p:nvSpPr>
          <p:cNvPr id="180380" name="Text Box 156">
            <a:extLst>
              <a:ext uri="{FF2B5EF4-FFF2-40B4-BE49-F238E27FC236}">
                <a16:creationId xmlns:a16="http://schemas.microsoft.com/office/drawing/2014/main" id="{3A4727DA-C301-4BF2-8F8F-8B146A0BECE5}"/>
              </a:ext>
            </a:extLst>
          </p:cNvPr>
          <p:cNvSpPr txBox="1">
            <a:spLocks noChangeArrowheads="1"/>
          </p:cNvSpPr>
          <p:nvPr/>
        </p:nvSpPr>
        <p:spPr bwMode="auto">
          <a:xfrm>
            <a:off x="4273550" y="2387600"/>
            <a:ext cx="354013"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eaLnBrk="1" hangingPunct="1">
              <a:defRPr/>
            </a:pPr>
            <a:r>
              <a:rPr lang="en-US" sz="2000">
                <a:solidFill>
                  <a:schemeClr val="bg1"/>
                </a:solidFill>
                <a:effectLst>
                  <a:outerShdw blurRad="38100" dist="38100" dir="2700000" algn="tl">
                    <a:srgbClr val="000000"/>
                  </a:outerShdw>
                </a:effectLst>
                <a:latin typeface="Arial" charset="0"/>
              </a:rPr>
              <a:t>X</a:t>
            </a:r>
          </a:p>
        </p:txBody>
      </p:sp>
      <p:sp>
        <p:nvSpPr>
          <p:cNvPr id="180381" name="Text Box 157">
            <a:extLst>
              <a:ext uri="{FF2B5EF4-FFF2-40B4-BE49-F238E27FC236}">
                <a16:creationId xmlns:a16="http://schemas.microsoft.com/office/drawing/2014/main" id="{55EA7791-CB87-4B25-9F9F-B2594B89072E}"/>
              </a:ext>
            </a:extLst>
          </p:cNvPr>
          <p:cNvSpPr txBox="1">
            <a:spLocks noChangeArrowheads="1"/>
          </p:cNvSpPr>
          <p:nvPr/>
        </p:nvSpPr>
        <p:spPr bwMode="auto">
          <a:xfrm>
            <a:off x="5111750" y="2374900"/>
            <a:ext cx="354013"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eaLnBrk="1" hangingPunct="1">
              <a:defRPr/>
            </a:pPr>
            <a:r>
              <a:rPr lang="en-US" sz="2000">
                <a:solidFill>
                  <a:schemeClr val="bg1"/>
                </a:solidFill>
                <a:effectLst>
                  <a:outerShdw blurRad="38100" dist="38100" dir="2700000" algn="tl">
                    <a:srgbClr val="000000"/>
                  </a:outerShdw>
                </a:effectLst>
                <a:latin typeface="Arial" charset="0"/>
              </a:rPr>
              <a:t>X</a:t>
            </a:r>
          </a:p>
        </p:txBody>
      </p:sp>
      <p:sp>
        <p:nvSpPr>
          <p:cNvPr id="180382" name="Text Box 158">
            <a:extLst>
              <a:ext uri="{FF2B5EF4-FFF2-40B4-BE49-F238E27FC236}">
                <a16:creationId xmlns:a16="http://schemas.microsoft.com/office/drawing/2014/main" id="{FDA64005-BE3D-4D1D-B7ED-8A6893538EF6}"/>
              </a:ext>
            </a:extLst>
          </p:cNvPr>
          <p:cNvSpPr txBox="1">
            <a:spLocks noChangeArrowheads="1"/>
          </p:cNvSpPr>
          <p:nvPr/>
        </p:nvSpPr>
        <p:spPr bwMode="auto">
          <a:xfrm>
            <a:off x="5962650" y="2387600"/>
            <a:ext cx="354013"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eaLnBrk="1" hangingPunct="1">
              <a:defRPr/>
            </a:pPr>
            <a:r>
              <a:rPr lang="en-US" sz="2000">
                <a:solidFill>
                  <a:schemeClr val="bg1"/>
                </a:solidFill>
                <a:effectLst>
                  <a:outerShdw blurRad="38100" dist="38100" dir="2700000" algn="tl">
                    <a:srgbClr val="000000"/>
                  </a:outerShdw>
                </a:effectLst>
                <a:latin typeface="Arial" charset="0"/>
              </a:rPr>
              <a:t>X</a:t>
            </a:r>
          </a:p>
        </p:txBody>
      </p:sp>
      <p:sp>
        <p:nvSpPr>
          <p:cNvPr id="180383" name="Text Box 159">
            <a:extLst>
              <a:ext uri="{FF2B5EF4-FFF2-40B4-BE49-F238E27FC236}">
                <a16:creationId xmlns:a16="http://schemas.microsoft.com/office/drawing/2014/main" id="{D1AB64C3-B192-49A2-B3DE-3CC3A27C11C6}"/>
              </a:ext>
            </a:extLst>
          </p:cNvPr>
          <p:cNvSpPr txBox="1">
            <a:spLocks noChangeArrowheads="1"/>
          </p:cNvSpPr>
          <p:nvPr/>
        </p:nvSpPr>
        <p:spPr bwMode="auto">
          <a:xfrm>
            <a:off x="6840538" y="2401888"/>
            <a:ext cx="354012"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eaLnBrk="1" hangingPunct="1">
              <a:defRPr/>
            </a:pPr>
            <a:r>
              <a:rPr lang="en-US" sz="2000">
                <a:solidFill>
                  <a:schemeClr val="bg1"/>
                </a:solidFill>
                <a:effectLst>
                  <a:outerShdw blurRad="38100" dist="38100" dir="2700000" algn="tl">
                    <a:srgbClr val="000000"/>
                  </a:outerShdw>
                </a:effectLst>
                <a:latin typeface="Arial" charset="0"/>
              </a:rPr>
              <a:t>X</a:t>
            </a:r>
          </a:p>
        </p:txBody>
      </p:sp>
      <p:sp>
        <p:nvSpPr>
          <p:cNvPr id="180386" name="Line 162">
            <a:extLst>
              <a:ext uri="{FF2B5EF4-FFF2-40B4-BE49-F238E27FC236}">
                <a16:creationId xmlns:a16="http://schemas.microsoft.com/office/drawing/2014/main" id="{35261B8B-AFC7-4DD3-A68F-0FA0F93E9739}"/>
              </a:ext>
            </a:extLst>
          </p:cNvPr>
          <p:cNvSpPr>
            <a:spLocks noChangeShapeType="1"/>
          </p:cNvSpPr>
          <p:nvPr/>
        </p:nvSpPr>
        <p:spPr bwMode="auto">
          <a:xfrm flipV="1">
            <a:off x="2455863" y="4048125"/>
            <a:ext cx="482600" cy="0"/>
          </a:xfrm>
          <a:prstGeom prst="line">
            <a:avLst/>
          </a:prstGeom>
          <a:noFill/>
          <a:ln w="38100">
            <a:solidFill>
              <a:srgbClr val="FF0000"/>
            </a:solidFill>
            <a:round/>
            <a:headEnd/>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0427" name="Line 203">
            <a:extLst>
              <a:ext uri="{FF2B5EF4-FFF2-40B4-BE49-F238E27FC236}">
                <a16:creationId xmlns:a16="http://schemas.microsoft.com/office/drawing/2014/main" id="{709DB4B4-2F9D-441F-91BA-A5E7FFBCA682}"/>
              </a:ext>
            </a:extLst>
          </p:cNvPr>
          <p:cNvSpPr>
            <a:spLocks noChangeShapeType="1"/>
          </p:cNvSpPr>
          <p:nvPr/>
        </p:nvSpPr>
        <p:spPr bwMode="auto">
          <a:xfrm flipH="1">
            <a:off x="2913063" y="4073525"/>
            <a:ext cx="231775" cy="9525"/>
          </a:xfrm>
          <a:prstGeom prst="line">
            <a:avLst/>
          </a:prstGeom>
          <a:noFill/>
          <a:ln w="38100">
            <a:solidFill>
              <a:srgbClr val="FF0000"/>
            </a:solidFill>
            <a:round/>
            <a:headEnd/>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0429" name="Line 205">
            <a:extLst>
              <a:ext uri="{FF2B5EF4-FFF2-40B4-BE49-F238E27FC236}">
                <a16:creationId xmlns:a16="http://schemas.microsoft.com/office/drawing/2014/main" id="{3454C5FD-D32A-43AB-9DDD-56DF7CCE833B}"/>
              </a:ext>
            </a:extLst>
          </p:cNvPr>
          <p:cNvSpPr>
            <a:spLocks noChangeShapeType="1"/>
          </p:cNvSpPr>
          <p:nvPr/>
        </p:nvSpPr>
        <p:spPr bwMode="auto">
          <a:xfrm flipH="1" flipV="1">
            <a:off x="4684713" y="2366963"/>
            <a:ext cx="9525" cy="358775"/>
          </a:xfrm>
          <a:prstGeom prst="line">
            <a:avLst/>
          </a:prstGeom>
          <a:noFill/>
          <a:ln w="38100">
            <a:solidFill>
              <a:srgbClr val="FF0000"/>
            </a:solidFill>
            <a:round/>
            <a:headEnd/>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0430" name="Line 206">
            <a:extLst>
              <a:ext uri="{FF2B5EF4-FFF2-40B4-BE49-F238E27FC236}">
                <a16:creationId xmlns:a16="http://schemas.microsoft.com/office/drawing/2014/main" id="{CFB3AC42-C12D-42F3-8C71-8551DF9CA5FB}"/>
              </a:ext>
            </a:extLst>
          </p:cNvPr>
          <p:cNvSpPr>
            <a:spLocks noChangeShapeType="1"/>
          </p:cNvSpPr>
          <p:nvPr/>
        </p:nvSpPr>
        <p:spPr bwMode="auto">
          <a:xfrm>
            <a:off x="4622800" y="5197475"/>
            <a:ext cx="0" cy="342900"/>
          </a:xfrm>
          <a:prstGeom prst="line">
            <a:avLst/>
          </a:prstGeom>
          <a:noFill/>
          <a:ln w="38100">
            <a:solidFill>
              <a:srgbClr val="FF0000"/>
            </a:solidFill>
            <a:round/>
            <a:headEnd/>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0431" name="Line 207">
            <a:extLst>
              <a:ext uri="{FF2B5EF4-FFF2-40B4-BE49-F238E27FC236}">
                <a16:creationId xmlns:a16="http://schemas.microsoft.com/office/drawing/2014/main" id="{C49563DC-CD97-4983-928D-916C900A113D}"/>
              </a:ext>
            </a:extLst>
          </p:cNvPr>
          <p:cNvSpPr>
            <a:spLocks noChangeShapeType="1"/>
          </p:cNvSpPr>
          <p:nvPr/>
        </p:nvSpPr>
        <p:spPr bwMode="auto">
          <a:xfrm flipH="1" flipV="1">
            <a:off x="6500813" y="4268788"/>
            <a:ext cx="282575" cy="0"/>
          </a:xfrm>
          <a:prstGeom prst="line">
            <a:avLst/>
          </a:prstGeom>
          <a:noFill/>
          <a:ln w="38100">
            <a:solidFill>
              <a:srgbClr val="FF0000"/>
            </a:solidFill>
            <a:round/>
            <a:headEnd/>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0435" name="Text Box 211">
            <a:extLst>
              <a:ext uri="{FF2B5EF4-FFF2-40B4-BE49-F238E27FC236}">
                <a16:creationId xmlns:a16="http://schemas.microsoft.com/office/drawing/2014/main" id="{4A9779DA-FF49-427A-8967-83BCAF2BDF50}"/>
              </a:ext>
            </a:extLst>
          </p:cNvPr>
          <p:cNvSpPr txBox="1">
            <a:spLocks noChangeArrowheads="1"/>
          </p:cNvSpPr>
          <p:nvPr/>
        </p:nvSpPr>
        <p:spPr bwMode="auto">
          <a:xfrm>
            <a:off x="5567363" y="4476750"/>
            <a:ext cx="2446337" cy="1214438"/>
          </a:xfrm>
          <a:prstGeom prst="rect">
            <a:avLst/>
          </a:prstGeom>
          <a:solidFill>
            <a:srgbClr val="00CC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700">
                <a:solidFill>
                  <a:schemeClr val="bg1"/>
                </a:solidFill>
              </a:rPr>
              <a:t>    </a:t>
            </a:r>
            <a:r>
              <a:rPr lang="en-US" altLang="en-US" sz="1400">
                <a:solidFill>
                  <a:schemeClr val="bg1"/>
                </a:solidFill>
              </a:rPr>
              <a:t>“</a:t>
            </a:r>
            <a:r>
              <a:rPr lang="en-US" altLang="en-US" sz="1400" u="sng">
                <a:solidFill>
                  <a:schemeClr val="bg1"/>
                </a:solidFill>
              </a:rPr>
              <a:t>Accordion</a:t>
            </a:r>
            <a:r>
              <a:rPr lang="en-US" altLang="en-US" sz="1400">
                <a:solidFill>
                  <a:schemeClr val="bg1"/>
                </a:solidFill>
              </a:rPr>
              <a:t>” </a:t>
            </a:r>
            <a:r>
              <a:rPr lang="en-US" altLang="en-US" sz="1400" u="sng">
                <a:solidFill>
                  <a:schemeClr val="bg1"/>
                </a:solidFill>
              </a:rPr>
              <a:t>Principle</a:t>
            </a:r>
          </a:p>
          <a:p>
            <a:pPr eaLnBrk="1" hangingPunct="1">
              <a:spcBef>
                <a:spcPct val="0"/>
              </a:spcBef>
              <a:buFontTx/>
              <a:buNone/>
            </a:pPr>
            <a:r>
              <a:rPr lang="en-US" altLang="en-US" sz="1400">
                <a:solidFill>
                  <a:schemeClr val="bg1"/>
                </a:solidFill>
              </a:rPr>
              <a:t>   - Dead Ball Officiating</a:t>
            </a:r>
          </a:p>
          <a:p>
            <a:pPr eaLnBrk="1" hangingPunct="1">
              <a:spcBef>
                <a:spcPct val="0"/>
              </a:spcBef>
              <a:buFontTx/>
              <a:buNone/>
            </a:pPr>
            <a:r>
              <a:rPr lang="en-US" altLang="en-US" sz="1400">
                <a:solidFill>
                  <a:schemeClr val="bg1"/>
                </a:solidFill>
              </a:rPr>
              <a:t>   - Talk To Players</a:t>
            </a:r>
          </a:p>
          <a:p>
            <a:pPr eaLnBrk="1" hangingPunct="1">
              <a:spcBef>
                <a:spcPct val="0"/>
              </a:spcBef>
              <a:buFontTx/>
              <a:buNone/>
            </a:pPr>
            <a:r>
              <a:rPr lang="en-US" altLang="en-US" sz="1400">
                <a:solidFill>
                  <a:schemeClr val="bg1"/>
                </a:solidFill>
              </a:rPr>
              <a:t>   - Break Up Confrontations</a:t>
            </a:r>
          </a:p>
          <a:p>
            <a:pPr eaLnBrk="1" hangingPunct="1">
              <a:spcBef>
                <a:spcPct val="0"/>
              </a:spcBef>
              <a:buFontTx/>
              <a:buNone/>
            </a:pPr>
            <a:r>
              <a:rPr lang="en-US" altLang="en-US" sz="1400">
                <a:solidFill>
                  <a:schemeClr val="bg1"/>
                </a:solidFill>
              </a:rPr>
              <a:t>   - Make A Presence</a:t>
            </a:r>
          </a:p>
        </p:txBody>
      </p:sp>
      <p:grpSp>
        <p:nvGrpSpPr>
          <p:cNvPr id="180305" name="Group 81">
            <a:extLst>
              <a:ext uri="{FF2B5EF4-FFF2-40B4-BE49-F238E27FC236}">
                <a16:creationId xmlns:a16="http://schemas.microsoft.com/office/drawing/2014/main" id="{52873A2A-4A50-4647-B71C-045AB5893FB3}"/>
              </a:ext>
            </a:extLst>
          </p:cNvPr>
          <p:cNvGrpSpPr>
            <a:grpSpLocks/>
          </p:cNvGrpSpPr>
          <p:nvPr/>
        </p:nvGrpSpPr>
        <p:grpSpPr bwMode="auto">
          <a:xfrm>
            <a:off x="5035550" y="1416050"/>
            <a:ext cx="695325" cy="471488"/>
            <a:chOff x="598" y="1763"/>
            <a:chExt cx="438" cy="297"/>
          </a:xfrm>
        </p:grpSpPr>
        <p:sp>
          <p:nvSpPr>
            <p:cNvPr id="66658" name="Rectangle 82">
              <a:extLst>
                <a:ext uri="{FF2B5EF4-FFF2-40B4-BE49-F238E27FC236}">
                  <a16:creationId xmlns:a16="http://schemas.microsoft.com/office/drawing/2014/main" id="{30AFD1BD-74F6-4D90-9BD8-6B2CC051D8E0}"/>
                </a:ext>
              </a:extLst>
            </p:cNvPr>
            <p:cNvSpPr>
              <a:spLocks noChangeArrowheads="1"/>
            </p:cNvSpPr>
            <p:nvPr/>
          </p:nvSpPr>
          <p:spPr bwMode="auto">
            <a:xfrm>
              <a:off x="628" y="1780"/>
              <a:ext cx="279" cy="280"/>
            </a:xfrm>
            <a:prstGeom prst="rect">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66659" name="Text Box 83">
              <a:extLst>
                <a:ext uri="{FF2B5EF4-FFF2-40B4-BE49-F238E27FC236}">
                  <a16:creationId xmlns:a16="http://schemas.microsoft.com/office/drawing/2014/main" id="{F3C36FFD-1CC9-4628-80D1-F9170FEF0B42}"/>
                </a:ext>
              </a:extLst>
            </p:cNvPr>
            <p:cNvSpPr txBox="1">
              <a:spLocks noChangeArrowheads="1"/>
            </p:cNvSpPr>
            <p:nvPr/>
          </p:nvSpPr>
          <p:spPr bwMode="auto">
            <a:xfrm>
              <a:off x="598" y="1763"/>
              <a:ext cx="43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400" b="1"/>
                <a:t>LJ</a:t>
              </a:r>
            </a:p>
          </p:txBody>
        </p:sp>
      </p:grpSp>
      <p:sp>
        <p:nvSpPr>
          <p:cNvPr id="66635" name="Text Box 218">
            <a:extLst>
              <a:ext uri="{FF2B5EF4-FFF2-40B4-BE49-F238E27FC236}">
                <a16:creationId xmlns:a16="http://schemas.microsoft.com/office/drawing/2014/main" id="{B6DF31A6-7388-4CCE-8D1F-6A717C8A69B5}"/>
              </a:ext>
            </a:extLst>
          </p:cNvPr>
          <p:cNvSpPr txBox="1">
            <a:spLocks noChangeArrowheads="1"/>
          </p:cNvSpPr>
          <p:nvPr/>
        </p:nvSpPr>
        <p:spPr bwMode="auto">
          <a:xfrm>
            <a:off x="5975350" y="1512888"/>
            <a:ext cx="184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180444" name="Text Box 220">
            <a:extLst>
              <a:ext uri="{FF2B5EF4-FFF2-40B4-BE49-F238E27FC236}">
                <a16:creationId xmlns:a16="http://schemas.microsoft.com/office/drawing/2014/main" id="{000C1E2D-2EC7-4F0E-918A-F9B97628BF1B}"/>
              </a:ext>
            </a:extLst>
          </p:cNvPr>
          <p:cNvSpPr txBox="1">
            <a:spLocks noChangeArrowheads="1"/>
          </p:cNvSpPr>
          <p:nvPr/>
        </p:nvSpPr>
        <p:spPr bwMode="auto">
          <a:xfrm>
            <a:off x="5891213" y="2133600"/>
            <a:ext cx="1390650" cy="915988"/>
          </a:xfrm>
          <a:prstGeom prst="rect">
            <a:avLst/>
          </a:prstGeom>
          <a:solidFill>
            <a:srgbClr val="00CC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1800">
                <a:solidFill>
                  <a:schemeClr val="bg1"/>
                </a:solidFill>
              </a:rPr>
              <a:t>LJ and L </a:t>
            </a:r>
          </a:p>
          <a:p>
            <a:pPr algn="ctr" eaLnBrk="1" hangingPunct="1">
              <a:spcBef>
                <a:spcPct val="0"/>
              </a:spcBef>
              <a:buFontTx/>
              <a:buNone/>
            </a:pPr>
            <a:r>
              <a:rPr lang="en-US" altLang="en-US" sz="1800">
                <a:solidFill>
                  <a:schemeClr val="bg1"/>
                </a:solidFill>
              </a:rPr>
              <a:t>Square In</a:t>
            </a:r>
          </a:p>
          <a:p>
            <a:pPr algn="ctr" eaLnBrk="1" hangingPunct="1">
              <a:spcBef>
                <a:spcPct val="0"/>
              </a:spcBef>
              <a:buFontTx/>
              <a:buNone/>
            </a:pPr>
            <a:r>
              <a:rPr lang="en-US" altLang="en-US" sz="1800">
                <a:solidFill>
                  <a:schemeClr val="bg1"/>
                </a:solidFill>
              </a:rPr>
              <a:t>At The Spot</a:t>
            </a:r>
          </a:p>
        </p:txBody>
      </p:sp>
      <p:sp>
        <p:nvSpPr>
          <p:cNvPr id="180445" name="Text Box 221">
            <a:extLst>
              <a:ext uri="{FF2B5EF4-FFF2-40B4-BE49-F238E27FC236}">
                <a16:creationId xmlns:a16="http://schemas.microsoft.com/office/drawing/2014/main" id="{860293C2-DD03-40C5-B2D1-90A5A4DA08CD}"/>
              </a:ext>
            </a:extLst>
          </p:cNvPr>
          <p:cNvSpPr txBox="1">
            <a:spLocks noChangeArrowheads="1"/>
          </p:cNvSpPr>
          <p:nvPr/>
        </p:nvSpPr>
        <p:spPr bwMode="auto">
          <a:xfrm>
            <a:off x="2417763" y="2981325"/>
            <a:ext cx="1606550" cy="641350"/>
          </a:xfrm>
          <a:prstGeom prst="rect">
            <a:avLst/>
          </a:prstGeom>
          <a:solidFill>
            <a:srgbClr val="00CC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1800">
                <a:solidFill>
                  <a:schemeClr val="bg1"/>
                </a:solidFill>
              </a:rPr>
              <a:t>All Officials</a:t>
            </a:r>
          </a:p>
          <a:p>
            <a:pPr algn="ctr" eaLnBrk="1" hangingPunct="1">
              <a:spcBef>
                <a:spcPct val="0"/>
              </a:spcBef>
              <a:buFontTx/>
              <a:buNone/>
            </a:pPr>
            <a:r>
              <a:rPr lang="en-US" altLang="en-US" sz="1800">
                <a:solidFill>
                  <a:schemeClr val="bg1"/>
                </a:solidFill>
              </a:rPr>
              <a:t>“Accordion” In</a:t>
            </a:r>
          </a:p>
        </p:txBody>
      </p:sp>
      <p:sp>
        <p:nvSpPr>
          <p:cNvPr id="180446" name="Line 222">
            <a:extLst>
              <a:ext uri="{FF2B5EF4-FFF2-40B4-BE49-F238E27FC236}">
                <a16:creationId xmlns:a16="http://schemas.microsoft.com/office/drawing/2014/main" id="{E12EB8C3-575B-4D91-A829-CA380C2A1561}"/>
              </a:ext>
            </a:extLst>
          </p:cNvPr>
          <p:cNvSpPr>
            <a:spLocks noChangeShapeType="1"/>
          </p:cNvSpPr>
          <p:nvPr/>
        </p:nvSpPr>
        <p:spPr bwMode="auto">
          <a:xfrm flipH="1" flipV="1">
            <a:off x="6164263" y="3341688"/>
            <a:ext cx="169862" cy="731837"/>
          </a:xfrm>
          <a:prstGeom prst="line">
            <a:avLst/>
          </a:prstGeom>
          <a:noFill/>
          <a:ln w="38100">
            <a:solidFill>
              <a:srgbClr val="FF0000"/>
            </a:solidFill>
            <a:round/>
            <a:headEnd/>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0454" name="Line 230">
            <a:extLst>
              <a:ext uri="{FF2B5EF4-FFF2-40B4-BE49-F238E27FC236}">
                <a16:creationId xmlns:a16="http://schemas.microsoft.com/office/drawing/2014/main" id="{52FB7B27-0D0E-45DC-8B95-61CB81BC6DE6}"/>
              </a:ext>
            </a:extLst>
          </p:cNvPr>
          <p:cNvSpPr>
            <a:spLocks noChangeShapeType="1"/>
          </p:cNvSpPr>
          <p:nvPr/>
        </p:nvSpPr>
        <p:spPr bwMode="auto">
          <a:xfrm flipH="1" flipV="1">
            <a:off x="4198938" y="3865563"/>
            <a:ext cx="365125" cy="200025"/>
          </a:xfrm>
          <a:prstGeom prst="line">
            <a:avLst/>
          </a:prstGeom>
          <a:noFill/>
          <a:ln w="38100">
            <a:solidFill>
              <a:srgbClr val="FF0000"/>
            </a:solidFill>
            <a:round/>
            <a:headEnd/>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0315" name="Oval 91">
            <a:extLst>
              <a:ext uri="{FF2B5EF4-FFF2-40B4-BE49-F238E27FC236}">
                <a16:creationId xmlns:a16="http://schemas.microsoft.com/office/drawing/2014/main" id="{0924A9B2-9C94-44FC-86A0-072E6F8E4E42}"/>
              </a:ext>
            </a:extLst>
          </p:cNvPr>
          <p:cNvSpPr>
            <a:spLocks noChangeAspect="1" noChangeArrowheads="1"/>
          </p:cNvSpPr>
          <p:nvPr/>
        </p:nvSpPr>
        <p:spPr bwMode="auto">
          <a:xfrm>
            <a:off x="5346700" y="4318000"/>
            <a:ext cx="231775" cy="231775"/>
          </a:xfrm>
          <a:prstGeom prst="ellipse">
            <a:avLst/>
          </a:prstGeom>
          <a:solidFill>
            <a:srgbClr val="FFCC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grpSp>
        <p:nvGrpSpPr>
          <p:cNvPr id="180318" name="Group 94">
            <a:extLst>
              <a:ext uri="{FF2B5EF4-FFF2-40B4-BE49-F238E27FC236}">
                <a16:creationId xmlns:a16="http://schemas.microsoft.com/office/drawing/2014/main" id="{110301DE-DE99-4287-BE5E-7D3B3DAEC04C}"/>
              </a:ext>
            </a:extLst>
          </p:cNvPr>
          <p:cNvGrpSpPr>
            <a:grpSpLocks noChangeAspect="1"/>
          </p:cNvGrpSpPr>
          <p:nvPr/>
        </p:nvGrpSpPr>
        <p:grpSpPr bwMode="auto">
          <a:xfrm>
            <a:off x="5095875" y="4570413"/>
            <a:ext cx="542925" cy="336550"/>
            <a:chOff x="3058" y="2951"/>
            <a:chExt cx="428" cy="264"/>
          </a:xfrm>
        </p:grpSpPr>
        <p:sp>
          <p:nvSpPr>
            <p:cNvPr id="66656" name="Oval 95">
              <a:extLst>
                <a:ext uri="{FF2B5EF4-FFF2-40B4-BE49-F238E27FC236}">
                  <a16:creationId xmlns:a16="http://schemas.microsoft.com/office/drawing/2014/main" id="{1626C2B3-9DE3-4427-879A-0F5577479B6A}"/>
                </a:ext>
              </a:extLst>
            </p:cNvPr>
            <p:cNvSpPr>
              <a:spLocks noChangeAspect="1" noChangeArrowheads="1"/>
            </p:cNvSpPr>
            <p:nvPr/>
          </p:nvSpPr>
          <p:spPr bwMode="auto">
            <a:xfrm>
              <a:off x="3264" y="2960"/>
              <a:ext cx="182" cy="182"/>
            </a:xfrm>
            <a:prstGeom prst="ellipse">
              <a:avLst/>
            </a:prstGeom>
            <a:solidFill>
              <a:srgbClr val="FFCC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66657" name="Text Box 96">
              <a:extLst>
                <a:ext uri="{FF2B5EF4-FFF2-40B4-BE49-F238E27FC236}">
                  <a16:creationId xmlns:a16="http://schemas.microsoft.com/office/drawing/2014/main" id="{D79377B8-6FF9-4956-BCCC-85A8DC2F79E6}"/>
                </a:ext>
              </a:extLst>
            </p:cNvPr>
            <p:cNvSpPr txBox="1">
              <a:spLocks noChangeAspect="1" noChangeArrowheads="1"/>
            </p:cNvSpPr>
            <p:nvPr/>
          </p:nvSpPr>
          <p:spPr bwMode="auto">
            <a:xfrm>
              <a:off x="3058" y="2951"/>
              <a:ext cx="428" cy="2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50000"/>
                </a:spcBef>
                <a:buFontTx/>
                <a:buNone/>
              </a:pPr>
              <a:endParaRPr lang="en-US" altLang="en-US" sz="1600" b="1"/>
            </a:p>
          </p:txBody>
        </p:sp>
      </p:grpSp>
      <p:grpSp>
        <p:nvGrpSpPr>
          <p:cNvPr id="180299" name="Group 75">
            <a:extLst>
              <a:ext uri="{FF2B5EF4-FFF2-40B4-BE49-F238E27FC236}">
                <a16:creationId xmlns:a16="http://schemas.microsoft.com/office/drawing/2014/main" id="{94A696A2-EFA0-4F5D-9E0E-B3EC7057BB54}"/>
              </a:ext>
            </a:extLst>
          </p:cNvPr>
          <p:cNvGrpSpPr>
            <a:grpSpLocks/>
          </p:cNvGrpSpPr>
          <p:nvPr/>
        </p:nvGrpSpPr>
        <p:grpSpPr bwMode="auto">
          <a:xfrm>
            <a:off x="6542088" y="2998788"/>
            <a:ext cx="442912" cy="471487"/>
            <a:chOff x="3796" y="2871"/>
            <a:chExt cx="279" cy="297"/>
          </a:xfrm>
        </p:grpSpPr>
        <p:sp>
          <p:nvSpPr>
            <p:cNvPr id="66654" name="Rectangle 76">
              <a:extLst>
                <a:ext uri="{FF2B5EF4-FFF2-40B4-BE49-F238E27FC236}">
                  <a16:creationId xmlns:a16="http://schemas.microsoft.com/office/drawing/2014/main" id="{9BEA0645-BC59-41C9-B231-0DCC16501F52}"/>
                </a:ext>
              </a:extLst>
            </p:cNvPr>
            <p:cNvSpPr>
              <a:spLocks noChangeArrowheads="1"/>
            </p:cNvSpPr>
            <p:nvPr/>
          </p:nvSpPr>
          <p:spPr bwMode="auto">
            <a:xfrm>
              <a:off x="3796" y="2888"/>
              <a:ext cx="279" cy="280"/>
            </a:xfrm>
            <a:prstGeom prst="rect">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66655" name="Text Box 77">
              <a:extLst>
                <a:ext uri="{FF2B5EF4-FFF2-40B4-BE49-F238E27FC236}">
                  <a16:creationId xmlns:a16="http://schemas.microsoft.com/office/drawing/2014/main" id="{4675B3AF-5C70-46E5-BE91-7B61B9E5A5D8}"/>
                </a:ext>
              </a:extLst>
            </p:cNvPr>
            <p:cNvSpPr txBox="1">
              <a:spLocks noChangeArrowheads="1"/>
            </p:cNvSpPr>
            <p:nvPr/>
          </p:nvSpPr>
          <p:spPr bwMode="auto">
            <a:xfrm>
              <a:off x="3818" y="2871"/>
              <a:ext cx="19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400" b="1"/>
                <a:t>R</a:t>
              </a:r>
            </a:p>
          </p:txBody>
        </p:sp>
      </p:grpSp>
      <p:grpSp>
        <p:nvGrpSpPr>
          <p:cNvPr id="180455" name="Group 231">
            <a:extLst>
              <a:ext uri="{FF2B5EF4-FFF2-40B4-BE49-F238E27FC236}">
                <a16:creationId xmlns:a16="http://schemas.microsoft.com/office/drawing/2014/main" id="{B25E60DD-1EDF-4905-8D02-5C50550B233C}"/>
              </a:ext>
            </a:extLst>
          </p:cNvPr>
          <p:cNvGrpSpPr>
            <a:grpSpLocks/>
          </p:cNvGrpSpPr>
          <p:nvPr/>
        </p:nvGrpSpPr>
        <p:grpSpPr bwMode="auto">
          <a:xfrm>
            <a:off x="4529138" y="5976938"/>
            <a:ext cx="268287" cy="571500"/>
            <a:chOff x="3248" y="3589"/>
            <a:chExt cx="169" cy="360"/>
          </a:xfrm>
        </p:grpSpPr>
        <p:sp>
          <p:nvSpPr>
            <p:cNvPr id="66651" name="Rectangle 232">
              <a:extLst>
                <a:ext uri="{FF2B5EF4-FFF2-40B4-BE49-F238E27FC236}">
                  <a16:creationId xmlns:a16="http://schemas.microsoft.com/office/drawing/2014/main" id="{BD2052B2-9693-45EE-BA68-0611BD72A317}"/>
                </a:ext>
              </a:extLst>
            </p:cNvPr>
            <p:cNvSpPr>
              <a:spLocks noChangeArrowheads="1"/>
            </p:cNvSpPr>
            <p:nvPr/>
          </p:nvSpPr>
          <p:spPr bwMode="auto">
            <a:xfrm>
              <a:off x="3285" y="3796"/>
              <a:ext cx="99" cy="123"/>
            </a:xfrm>
            <a:prstGeom prst="rect">
              <a:avLst/>
            </a:prstGeom>
            <a:solidFill>
              <a:srgbClr val="C0C0C0"/>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66652" name="Text Box 233">
              <a:extLst>
                <a:ext uri="{FF2B5EF4-FFF2-40B4-BE49-F238E27FC236}">
                  <a16:creationId xmlns:a16="http://schemas.microsoft.com/office/drawing/2014/main" id="{59945780-9A8F-4EA3-B223-245489B802A5}"/>
                </a:ext>
              </a:extLst>
            </p:cNvPr>
            <p:cNvSpPr txBox="1">
              <a:spLocks noChangeArrowheads="1"/>
            </p:cNvSpPr>
            <p:nvPr/>
          </p:nvSpPr>
          <p:spPr bwMode="auto">
            <a:xfrm flipV="1">
              <a:off x="3248" y="3776"/>
              <a:ext cx="169"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200" b="1"/>
                <a:t>2</a:t>
              </a:r>
            </a:p>
          </p:txBody>
        </p:sp>
        <p:sp>
          <p:nvSpPr>
            <p:cNvPr id="66653" name="Line 234">
              <a:extLst>
                <a:ext uri="{FF2B5EF4-FFF2-40B4-BE49-F238E27FC236}">
                  <a16:creationId xmlns:a16="http://schemas.microsoft.com/office/drawing/2014/main" id="{CA87FFB9-4851-4C92-960D-7D687854F1E4}"/>
                </a:ext>
              </a:extLst>
            </p:cNvPr>
            <p:cNvSpPr>
              <a:spLocks noChangeShapeType="1"/>
            </p:cNvSpPr>
            <p:nvPr/>
          </p:nvSpPr>
          <p:spPr bwMode="auto">
            <a:xfrm>
              <a:off x="3336" y="3589"/>
              <a:ext cx="0" cy="203"/>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180302" name="Group 78">
            <a:extLst>
              <a:ext uri="{FF2B5EF4-FFF2-40B4-BE49-F238E27FC236}">
                <a16:creationId xmlns:a16="http://schemas.microsoft.com/office/drawing/2014/main" id="{80323CFC-D188-4596-9485-C8A0126F0563}"/>
              </a:ext>
            </a:extLst>
          </p:cNvPr>
          <p:cNvGrpSpPr>
            <a:grpSpLocks/>
          </p:cNvGrpSpPr>
          <p:nvPr/>
        </p:nvGrpSpPr>
        <p:grpSpPr bwMode="auto">
          <a:xfrm>
            <a:off x="5035550" y="5856288"/>
            <a:ext cx="612775" cy="457200"/>
            <a:chOff x="2380" y="3560"/>
            <a:chExt cx="386" cy="288"/>
          </a:xfrm>
        </p:grpSpPr>
        <p:sp>
          <p:nvSpPr>
            <p:cNvPr id="66649" name="Rectangle 79">
              <a:extLst>
                <a:ext uri="{FF2B5EF4-FFF2-40B4-BE49-F238E27FC236}">
                  <a16:creationId xmlns:a16="http://schemas.microsoft.com/office/drawing/2014/main" id="{47CC58A4-8DDC-4143-8F9B-C8057A970DA3}"/>
                </a:ext>
              </a:extLst>
            </p:cNvPr>
            <p:cNvSpPr>
              <a:spLocks noChangeArrowheads="1"/>
            </p:cNvSpPr>
            <p:nvPr/>
          </p:nvSpPr>
          <p:spPr bwMode="auto">
            <a:xfrm>
              <a:off x="2402" y="3561"/>
              <a:ext cx="279" cy="280"/>
            </a:xfrm>
            <a:prstGeom prst="rect">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66650" name="Text Box 80">
              <a:extLst>
                <a:ext uri="{FF2B5EF4-FFF2-40B4-BE49-F238E27FC236}">
                  <a16:creationId xmlns:a16="http://schemas.microsoft.com/office/drawing/2014/main" id="{ADB8110A-69A2-42F7-875C-F322929BC0F1}"/>
                </a:ext>
              </a:extLst>
            </p:cNvPr>
            <p:cNvSpPr txBox="1">
              <a:spLocks noChangeArrowheads="1"/>
            </p:cNvSpPr>
            <p:nvPr/>
          </p:nvSpPr>
          <p:spPr bwMode="auto">
            <a:xfrm>
              <a:off x="2380" y="3560"/>
              <a:ext cx="38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400" b="1"/>
                <a:t> L</a:t>
              </a:r>
            </a:p>
          </p:txBody>
        </p:sp>
      </p:grpSp>
      <p:sp>
        <p:nvSpPr>
          <p:cNvPr id="180465" name="Line 241">
            <a:extLst>
              <a:ext uri="{FF2B5EF4-FFF2-40B4-BE49-F238E27FC236}">
                <a16:creationId xmlns:a16="http://schemas.microsoft.com/office/drawing/2014/main" id="{AFB6D8E0-F81D-439C-A834-5356F87F8554}"/>
              </a:ext>
            </a:extLst>
          </p:cNvPr>
          <p:cNvSpPr>
            <a:spLocks noChangeShapeType="1"/>
          </p:cNvSpPr>
          <p:nvPr/>
        </p:nvSpPr>
        <p:spPr bwMode="auto">
          <a:xfrm flipH="1" flipV="1">
            <a:off x="4622800" y="5567363"/>
            <a:ext cx="7938" cy="242887"/>
          </a:xfrm>
          <a:prstGeom prst="line">
            <a:avLst/>
          </a:prstGeom>
          <a:noFill/>
          <a:ln w="38100">
            <a:solidFill>
              <a:srgbClr val="FF0000"/>
            </a:solidFill>
            <a:round/>
            <a:headEnd/>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0466" name="Line 242">
            <a:extLst>
              <a:ext uri="{FF2B5EF4-FFF2-40B4-BE49-F238E27FC236}">
                <a16:creationId xmlns:a16="http://schemas.microsoft.com/office/drawing/2014/main" id="{5819F3E9-61F3-459B-8D73-F753DE66D086}"/>
              </a:ext>
            </a:extLst>
          </p:cNvPr>
          <p:cNvSpPr>
            <a:spLocks noChangeShapeType="1"/>
          </p:cNvSpPr>
          <p:nvPr/>
        </p:nvSpPr>
        <p:spPr bwMode="auto">
          <a:xfrm>
            <a:off x="4691063" y="1946275"/>
            <a:ext cx="0" cy="342900"/>
          </a:xfrm>
          <a:prstGeom prst="line">
            <a:avLst/>
          </a:prstGeom>
          <a:noFill/>
          <a:ln w="38100">
            <a:solidFill>
              <a:srgbClr val="FF0000"/>
            </a:solidFill>
            <a:round/>
            <a:headEnd/>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0467" name="Line 243">
            <a:extLst>
              <a:ext uri="{FF2B5EF4-FFF2-40B4-BE49-F238E27FC236}">
                <a16:creationId xmlns:a16="http://schemas.microsoft.com/office/drawing/2014/main" id="{05BD562F-515C-496B-8014-23BEB864D695}"/>
              </a:ext>
            </a:extLst>
          </p:cNvPr>
          <p:cNvSpPr>
            <a:spLocks noChangeShapeType="1"/>
          </p:cNvSpPr>
          <p:nvPr/>
        </p:nvSpPr>
        <p:spPr bwMode="auto">
          <a:xfrm flipH="1">
            <a:off x="4672013" y="1933575"/>
            <a:ext cx="431800" cy="0"/>
          </a:xfrm>
          <a:prstGeom prst="line">
            <a:avLst/>
          </a:prstGeom>
          <a:noFill/>
          <a:ln w="38100">
            <a:solidFill>
              <a:srgbClr val="FF0000"/>
            </a:solidFill>
            <a:round/>
            <a:headEnd/>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0468" name="Line 244">
            <a:extLst>
              <a:ext uri="{FF2B5EF4-FFF2-40B4-BE49-F238E27FC236}">
                <a16:creationId xmlns:a16="http://schemas.microsoft.com/office/drawing/2014/main" id="{7F275DD7-D131-414E-A866-46C2CBDAD24C}"/>
              </a:ext>
            </a:extLst>
          </p:cNvPr>
          <p:cNvSpPr>
            <a:spLocks noChangeShapeType="1"/>
          </p:cNvSpPr>
          <p:nvPr/>
        </p:nvSpPr>
        <p:spPr bwMode="auto">
          <a:xfrm flipH="1">
            <a:off x="4608513" y="5822950"/>
            <a:ext cx="444500" cy="0"/>
          </a:xfrm>
          <a:prstGeom prst="line">
            <a:avLst/>
          </a:prstGeom>
          <a:noFill/>
          <a:ln w="38100">
            <a:solidFill>
              <a:srgbClr val="FF0000"/>
            </a:solidFill>
            <a:round/>
            <a:headEnd/>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63" presetClass="path" presetSubtype="0" accel="50000" decel="50000" fill="hold" nodeType="clickEffect">
                                  <p:stCondLst>
                                    <p:cond delay="0"/>
                                  </p:stCondLst>
                                  <p:childTnLst>
                                    <p:animMotion origin="layout" path="M 1.66667E-6 4.81481E-6 L 0.04687 4.81481E-6 " pathEditMode="relative" rAng="0" ptsTypes="AA">
                                      <p:cBhvr>
                                        <p:cTn id="6" dur="2000" fill="hold"/>
                                        <p:tgtEl>
                                          <p:spTgt spid="180330"/>
                                        </p:tgtEl>
                                        <p:attrNameLst>
                                          <p:attrName>ppt_x</p:attrName>
                                          <p:attrName>ppt_y</p:attrName>
                                        </p:attrNameLst>
                                      </p:cBhvr>
                                      <p:rCtr x="2344" y="0"/>
                                    </p:animMotion>
                                  </p:childTnLst>
                                </p:cTn>
                              </p:par>
                              <p:par>
                                <p:cTn id="7" presetID="35" presetClass="path" presetSubtype="0" accel="50000" decel="50000" fill="hold" nodeType="withEffect">
                                  <p:stCondLst>
                                    <p:cond delay="0"/>
                                  </p:stCondLst>
                                  <p:childTnLst>
                                    <p:animMotion origin="layout" path="M 2.77778E-7 -4.81481E-6 L -0.075 0.00139 " pathEditMode="relative" rAng="0" ptsTypes="AA">
                                      <p:cBhvr>
                                        <p:cTn id="8" dur="2000" fill="hold"/>
                                        <p:tgtEl>
                                          <p:spTgt spid="180308"/>
                                        </p:tgtEl>
                                        <p:attrNameLst>
                                          <p:attrName>ppt_x</p:attrName>
                                          <p:attrName>ppt_y</p:attrName>
                                        </p:attrNameLst>
                                      </p:cBhvr>
                                      <p:rCtr x="-3750" y="69"/>
                                    </p:animMotion>
                                  </p:childTnLst>
                                </p:cTn>
                              </p:par>
                            </p:childTnLst>
                          </p:cTn>
                        </p:par>
                        <p:par>
                          <p:cTn id="9" fill="hold" nodeType="afterGroup">
                            <p:stCondLst>
                              <p:cond delay="2000"/>
                            </p:stCondLst>
                            <p:childTnLst>
                              <p:par>
                                <p:cTn id="10" presetID="35" presetClass="path" presetSubtype="0" accel="50000" decel="50000" fill="hold" nodeType="afterEffect">
                                  <p:stCondLst>
                                    <p:cond delay="0"/>
                                  </p:stCondLst>
                                  <p:childTnLst>
                                    <p:animMotion origin="layout" path="M 8.33333E-7 -2.22222E-6 L -0.02813 0.03334 " pathEditMode="relative" rAng="0" ptsTypes="AA">
                                      <p:cBhvr>
                                        <p:cTn id="11" dur="2000" fill="hold"/>
                                        <p:tgtEl>
                                          <p:spTgt spid="180318"/>
                                        </p:tgtEl>
                                        <p:attrNameLst>
                                          <p:attrName>ppt_x</p:attrName>
                                          <p:attrName>ppt_y</p:attrName>
                                        </p:attrNameLst>
                                      </p:cBhvr>
                                      <p:rCtr x="-1406" y="1667"/>
                                    </p:animMotion>
                                  </p:childTnLst>
                                </p:cTn>
                              </p:par>
                              <p:par>
                                <p:cTn id="12" presetID="35" presetClass="path" presetSubtype="0" accel="50000" decel="50000" fill="hold" grpId="0" nodeType="withEffect">
                                  <p:stCondLst>
                                    <p:cond delay="0"/>
                                  </p:stCondLst>
                                  <p:childTnLst>
                                    <p:animMotion origin="layout" path="M 4.16667E-6 -3.33333E-6 L -0.03646 0.02778 " pathEditMode="relative" rAng="0" ptsTypes="AA">
                                      <p:cBhvr>
                                        <p:cTn id="13" dur="2000" fill="hold"/>
                                        <p:tgtEl>
                                          <p:spTgt spid="180315"/>
                                        </p:tgtEl>
                                        <p:attrNameLst>
                                          <p:attrName>ppt_x</p:attrName>
                                          <p:attrName>ppt_y</p:attrName>
                                        </p:attrNameLst>
                                      </p:cBhvr>
                                      <p:rCtr x="-1823" y="1389"/>
                                    </p:animMotion>
                                  </p:childTnLst>
                                </p:cTn>
                              </p:par>
                              <p:par>
                                <p:cTn id="14" presetID="35" presetClass="path" presetSubtype="0" accel="50000" decel="50000" fill="hold" grpId="0" nodeType="withEffect">
                                  <p:stCondLst>
                                    <p:cond delay="0"/>
                                  </p:stCondLst>
                                  <p:childTnLst>
                                    <p:animMotion origin="layout" path="M -2.5E-6 3.33333E-6 L -0.03958 -0.02223 " pathEditMode="relative" rAng="0" ptsTypes="AA">
                                      <p:cBhvr>
                                        <p:cTn id="15" dur="2000" fill="hold"/>
                                        <p:tgtEl>
                                          <p:spTgt spid="180314"/>
                                        </p:tgtEl>
                                        <p:attrNameLst>
                                          <p:attrName>ppt_x</p:attrName>
                                          <p:attrName>ppt_y</p:attrName>
                                        </p:attrNameLst>
                                      </p:cBhvr>
                                      <p:rCtr x="-1979" y="-1111"/>
                                    </p:animMotion>
                                  </p:childTnLst>
                                </p:cTn>
                              </p:par>
                              <p:par>
                                <p:cTn id="16" presetID="64" presetClass="path" presetSubtype="0" accel="50000" decel="50000" fill="hold" nodeType="withEffect">
                                  <p:stCondLst>
                                    <p:cond delay="0"/>
                                  </p:stCondLst>
                                  <p:childTnLst>
                                    <p:animMotion origin="layout" path="M 3.88889E-6 -4.81481E-6 L -0.03334 -0.04722 " pathEditMode="relative" rAng="0" ptsTypes="AA">
                                      <p:cBhvr>
                                        <p:cTn id="17" dur="2000" fill="hold"/>
                                        <p:tgtEl>
                                          <p:spTgt spid="180324"/>
                                        </p:tgtEl>
                                        <p:attrNameLst>
                                          <p:attrName>ppt_x</p:attrName>
                                          <p:attrName>ppt_y</p:attrName>
                                        </p:attrNameLst>
                                      </p:cBhvr>
                                      <p:rCtr x="-1667" y="-2361"/>
                                    </p:animMotion>
                                  </p:childTnLst>
                                </p:cTn>
                              </p:par>
                              <p:par>
                                <p:cTn id="18" presetID="35" presetClass="path" presetSubtype="0" accel="50000" decel="50000" fill="hold" grpId="0" nodeType="withEffect">
                                  <p:stCondLst>
                                    <p:cond delay="0"/>
                                  </p:stCondLst>
                                  <p:childTnLst>
                                    <p:animMotion origin="layout" path="M -4.16667E-6 -4.07407E-6 L -0.02291 0.00139 " pathEditMode="relative" rAng="0" ptsTypes="AA">
                                      <p:cBhvr>
                                        <p:cTn id="19" dur="2000" fill="hold"/>
                                        <p:tgtEl>
                                          <p:spTgt spid="180312"/>
                                        </p:tgtEl>
                                        <p:attrNameLst>
                                          <p:attrName>ppt_x</p:attrName>
                                          <p:attrName>ppt_y</p:attrName>
                                        </p:attrNameLst>
                                      </p:cBhvr>
                                      <p:rCtr x="-1146" y="69"/>
                                    </p:animMotion>
                                  </p:childTnLst>
                                </p:cTn>
                              </p:par>
                              <p:par>
                                <p:cTn id="20" presetID="35" presetClass="path" presetSubtype="0" accel="50000" decel="50000" fill="hold" grpId="0" nodeType="withEffect">
                                  <p:stCondLst>
                                    <p:cond delay="0"/>
                                  </p:stCondLst>
                                  <p:childTnLst>
                                    <p:animMotion origin="layout" path="M -8.33333E-7 1.48148E-6 L -0.02604 -0.00139 " pathEditMode="relative" rAng="0" ptsTypes="AA">
                                      <p:cBhvr>
                                        <p:cTn id="21" dur="2000" fill="hold"/>
                                        <p:tgtEl>
                                          <p:spTgt spid="180313"/>
                                        </p:tgtEl>
                                        <p:attrNameLst>
                                          <p:attrName>ppt_x</p:attrName>
                                          <p:attrName>ppt_y</p:attrName>
                                        </p:attrNameLst>
                                      </p:cBhvr>
                                      <p:rCtr x="-1302" y="-69"/>
                                    </p:animMotion>
                                  </p:childTnLst>
                                </p:cTn>
                              </p:par>
                              <p:par>
                                <p:cTn id="22" presetID="50" presetClass="path" presetSubtype="0" accel="50000" decel="50000" fill="hold" nodeType="withEffect">
                                  <p:stCondLst>
                                    <p:cond delay="0"/>
                                  </p:stCondLst>
                                  <p:childTnLst>
                                    <p:animMotion origin="layout" path="M -1.94444E-6 -2.59259E-6 L -0.07083 -2.59259E-6 C -0.10312 -2.59259E-6 -0.14166 0.01135 -0.14166 0.02084 L -0.14166 0.04167 " pathEditMode="relative" rAng="0" ptsTypes="FfFF">
                                      <p:cBhvr>
                                        <p:cTn id="23" dur="3000" fill="hold"/>
                                        <p:tgtEl>
                                          <p:spTgt spid="180321"/>
                                        </p:tgtEl>
                                        <p:attrNameLst>
                                          <p:attrName>ppt_x</p:attrName>
                                          <p:attrName>ppt_y</p:attrName>
                                        </p:attrNameLst>
                                      </p:cBhvr>
                                      <p:rCtr x="-7083" y="2083"/>
                                    </p:animMotion>
                                  </p:childTnLst>
                                </p:cTn>
                              </p:par>
                              <p:par>
                                <p:cTn id="24" presetID="43" presetClass="path" presetSubtype="0" accel="50000" decel="50000" fill="hold" nodeType="withEffect">
                                  <p:stCondLst>
                                    <p:cond delay="0"/>
                                  </p:stCondLst>
                                  <p:childTnLst>
                                    <p:animMotion origin="layout" path="M 5.55556E-7 2.22222E-6 L -0.07969 2.22222E-6 C -0.11563 2.22222E-6 -0.15885 -0.02199 -0.15885 -0.03889 L -0.15885 -0.07778 " pathEditMode="relative" rAng="0" ptsTypes="FfFF">
                                      <p:cBhvr>
                                        <p:cTn id="25" dur="3000" fill="hold"/>
                                        <p:tgtEl>
                                          <p:spTgt spid="180317"/>
                                        </p:tgtEl>
                                        <p:attrNameLst>
                                          <p:attrName>ppt_x</p:attrName>
                                          <p:attrName>ppt_y</p:attrName>
                                        </p:attrNameLst>
                                      </p:cBhvr>
                                      <p:rCtr x="-7951" y="-3889"/>
                                    </p:animMotion>
                                  </p:childTnLst>
                                </p:cTn>
                              </p:par>
                            </p:childTnLst>
                          </p:cTn>
                        </p:par>
                        <p:par>
                          <p:cTn id="26" fill="hold" nodeType="afterGroup">
                            <p:stCondLst>
                              <p:cond delay="5000"/>
                            </p:stCondLst>
                            <p:childTnLst>
                              <p:par>
                                <p:cTn id="27" presetID="42" presetClass="path" presetSubtype="0" accel="50000" decel="50000" fill="hold" nodeType="afterEffect">
                                  <p:stCondLst>
                                    <p:cond delay="0"/>
                                  </p:stCondLst>
                                  <p:childTnLst>
                                    <p:animMotion origin="layout" path="M 0.04687 4.81481E-6 L 0.07292 0.04722 " pathEditMode="relative" rAng="0" ptsTypes="AA">
                                      <p:cBhvr>
                                        <p:cTn id="28" dur="2000" fill="hold"/>
                                        <p:tgtEl>
                                          <p:spTgt spid="180330"/>
                                        </p:tgtEl>
                                        <p:attrNameLst>
                                          <p:attrName>ppt_x</p:attrName>
                                          <p:attrName>ppt_y</p:attrName>
                                        </p:attrNameLst>
                                      </p:cBhvr>
                                      <p:rCtr x="1302" y="2361"/>
                                    </p:animMotion>
                                  </p:childTnLst>
                                </p:cTn>
                              </p:par>
                            </p:childTnLst>
                          </p:cTn>
                        </p:par>
                        <p:par>
                          <p:cTn id="29" fill="hold" nodeType="afterGroup">
                            <p:stCondLst>
                              <p:cond delay="7000"/>
                            </p:stCondLst>
                            <p:childTnLst>
                              <p:par>
                                <p:cTn id="30" presetID="35" presetClass="path" presetSubtype="0" accel="50000" decel="50000" fill="hold" nodeType="afterEffect">
                                  <p:stCondLst>
                                    <p:cond delay="0"/>
                                  </p:stCondLst>
                                  <p:childTnLst>
                                    <p:animMotion origin="layout" path="M -1.66667E-6 3.7037E-7 L -0.15 0.01667 " pathEditMode="relative" rAng="0" ptsTypes="AA">
                                      <p:cBhvr>
                                        <p:cTn id="31" dur="2000" fill="hold"/>
                                        <p:tgtEl>
                                          <p:spTgt spid="180327"/>
                                        </p:tgtEl>
                                        <p:attrNameLst>
                                          <p:attrName>ppt_x</p:attrName>
                                          <p:attrName>ppt_y</p:attrName>
                                        </p:attrNameLst>
                                      </p:cBhvr>
                                      <p:rCtr x="-7500" y="833"/>
                                    </p:animMotion>
                                  </p:childTnLst>
                                </p:cTn>
                              </p:par>
                              <p:par>
                                <p:cTn id="32" presetID="35" presetClass="path" presetSubtype="0" accel="50000" decel="50000" fill="hold" nodeType="withEffect">
                                  <p:stCondLst>
                                    <p:cond delay="0"/>
                                  </p:stCondLst>
                                  <p:childTnLst>
                                    <p:animMotion origin="layout" path="M 0.07292 0.04722 L -0.07708 0.06527 " pathEditMode="relative" rAng="0" ptsTypes="AA">
                                      <p:cBhvr>
                                        <p:cTn id="33" dur="2000" fill="hold"/>
                                        <p:tgtEl>
                                          <p:spTgt spid="180330"/>
                                        </p:tgtEl>
                                        <p:attrNameLst>
                                          <p:attrName>ppt_x</p:attrName>
                                          <p:attrName>ppt_y</p:attrName>
                                        </p:attrNameLst>
                                      </p:cBhvr>
                                      <p:rCtr x="-7500" y="903"/>
                                    </p:animMotion>
                                  </p:childTnLst>
                                </p:cTn>
                              </p:par>
                              <p:par>
                                <p:cTn id="34" presetID="42" presetClass="path" presetSubtype="0" accel="50000" decel="50000" fill="hold" nodeType="withEffect">
                                  <p:stCondLst>
                                    <p:cond delay="0"/>
                                  </p:stCondLst>
                                  <p:childTnLst>
                                    <p:animMotion origin="layout" path="M -3.33333E-6 -4.44444E-6 L -0.00104 0.15186 " pathEditMode="relative" rAng="0" ptsTypes="AA">
                                      <p:cBhvr>
                                        <p:cTn id="35" dur="3000" fill="hold"/>
                                        <p:tgtEl>
                                          <p:spTgt spid="180299"/>
                                        </p:tgtEl>
                                        <p:attrNameLst>
                                          <p:attrName>ppt_x</p:attrName>
                                          <p:attrName>ppt_y</p:attrName>
                                        </p:attrNameLst>
                                      </p:cBhvr>
                                      <p:rCtr x="-52" y="7593"/>
                                    </p:animMotion>
                                  </p:childTnLst>
                                </p:cTn>
                              </p:par>
                              <p:par>
                                <p:cTn id="36" presetID="35" presetClass="path" presetSubtype="0" accel="50000" decel="50000" fill="hold" nodeType="withEffect">
                                  <p:stCondLst>
                                    <p:cond delay="1500"/>
                                  </p:stCondLst>
                                  <p:childTnLst>
                                    <p:animMotion origin="layout" path="M -1.11111E-6 -1.11111E-6 L -0.06771 -1.11111E-6 " pathEditMode="relative" rAng="0" ptsTypes="AA">
                                      <p:cBhvr>
                                        <p:cTn id="37" dur="2000" fill="hold"/>
                                        <p:tgtEl>
                                          <p:spTgt spid="180302"/>
                                        </p:tgtEl>
                                        <p:attrNameLst>
                                          <p:attrName>ppt_x</p:attrName>
                                          <p:attrName>ppt_y</p:attrName>
                                        </p:attrNameLst>
                                      </p:cBhvr>
                                      <p:rCtr x="-3385" y="0"/>
                                    </p:animMotion>
                                  </p:childTnLst>
                                </p:cTn>
                              </p:par>
                              <p:par>
                                <p:cTn id="38" presetID="35" presetClass="path" presetSubtype="0" accel="50000" decel="50000" fill="hold" nodeType="withEffect">
                                  <p:stCondLst>
                                    <p:cond delay="1500"/>
                                  </p:stCondLst>
                                  <p:childTnLst>
                                    <p:animMotion origin="layout" path="M 4.72222E-6 -2.59259E-6 L -0.06771 -2.59259E-6 " pathEditMode="relative" rAng="0" ptsTypes="AA">
                                      <p:cBhvr>
                                        <p:cTn id="39" dur="2000" fill="hold"/>
                                        <p:tgtEl>
                                          <p:spTgt spid="180305"/>
                                        </p:tgtEl>
                                        <p:attrNameLst>
                                          <p:attrName>ppt_x</p:attrName>
                                          <p:attrName>ppt_y</p:attrName>
                                        </p:attrNameLst>
                                      </p:cBhvr>
                                      <p:rCtr x="-3385" y="0"/>
                                    </p:animMotion>
                                  </p:childTnLst>
                                </p:cTn>
                              </p:par>
                            </p:childTnLst>
                          </p:cTn>
                        </p:par>
                        <p:par>
                          <p:cTn id="40" fill="hold" nodeType="afterGroup">
                            <p:stCondLst>
                              <p:cond delay="10500"/>
                            </p:stCondLst>
                            <p:childTnLst>
                              <p:par>
                                <p:cTn id="41" presetID="10" presetClass="exit" presetSubtype="0" fill="hold" nodeType="afterEffect">
                                  <p:stCondLst>
                                    <p:cond delay="0"/>
                                  </p:stCondLst>
                                  <p:childTnLst>
                                    <p:animEffect transition="out" filter="fade">
                                      <p:cBhvr>
                                        <p:cTn id="42" dur="2000"/>
                                        <p:tgtEl>
                                          <p:spTgt spid="180327"/>
                                        </p:tgtEl>
                                      </p:cBhvr>
                                    </p:animEffect>
                                    <p:set>
                                      <p:cBhvr>
                                        <p:cTn id="43" dur="1" fill="hold">
                                          <p:stCondLst>
                                            <p:cond delay="1999"/>
                                          </p:stCondLst>
                                        </p:cTn>
                                        <p:tgtEl>
                                          <p:spTgt spid="180327"/>
                                        </p:tgtEl>
                                        <p:attrNameLst>
                                          <p:attrName>style.visibility</p:attrName>
                                        </p:attrNameLst>
                                      </p:cBhvr>
                                      <p:to>
                                        <p:strVal val="hidden"/>
                                      </p:to>
                                    </p:set>
                                  </p:childTnLst>
                                </p:cTn>
                              </p:par>
                              <p:par>
                                <p:cTn id="44" presetID="10" presetClass="exit" presetSubtype="0" fill="hold" nodeType="withEffect">
                                  <p:stCondLst>
                                    <p:cond delay="1200"/>
                                  </p:stCondLst>
                                  <p:childTnLst>
                                    <p:animEffect transition="out" filter="fade">
                                      <p:cBhvr>
                                        <p:cTn id="45" dur="2000"/>
                                        <p:tgtEl>
                                          <p:spTgt spid="180330"/>
                                        </p:tgtEl>
                                      </p:cBhvr>
                                    </p:animEffect>
                                    <p:set>
                                      <p:cBhvr>
                                        <p:cTn id="46" dur="1" fill="hold">
                                          <p:stCondLst>
                                            <p:cond delay="1999"/>
                                          </p:stCondLst>
                                        </p:cTn>
                                        <p:tgtEl>
                                          <p:spTgt spid="180330"/>
                                        </p:tgtEl>
                                        <p:attrNameLst>
                                          <p:attrName>style.visibility</p:attrName>
                                        </p:attrNameLst>
                                      </p:cBhvr>
                                      <p:to>
                                        <p:strVal val="hidden"/>
                                      </p:to>
                                    </p:set>
                                  </p:childTnLst>
                                </p:cTn>
                              </p:par>
                              <p:par>
                                <p:cTn id="47" presetID="42" presetClass="path" presetSubtype="0" accel="50000" decel="50000" fill="hold" nodeType="withEffect">
                                  <p:stCondLst>
                                    <p:cond delay="1200"/>
                                  </p:stCondLst>
                                  <p:childTnLst>
                                    <p:animMotion origin="layout" path="M -0.06771 -2.59259E-6 L -0.06771 0.08611 " pathEditMode="relative" rAng="0" ptsTypes="AA">
                                      <p:cBhvr>
                                        <p:cTn id="48" dur="2000" fill="hold"/>
                                        <p:tgtEl>
                                          <p:spTgt spid="180305"/>
                                        </p:tgtEl>
                                        <p:attrNameLst>
                                          <p:attrName>ppt_x</p:attrName>
                                          <p:attrName>ppt_y</p:attrName>
                                        </p:attrNameLst>
                                      </p:cBhvr>
                                      <p:rCtr x="0" y="4306"/>
                                    </p:animMotion>
                                  </p:childTnLst>
                                </p:cTn>
                              </p:par>
                              <p:par>
                                <p:cTn id="49" presetID="64" presetClass="path" presetSubtype="0" accel="50000" decel="50000" fill="hold" nodeType="withEffect">
                                  <p:stCondLst>
                                    <p:cond delay="1200"/>
                                  </p:stCondLst>
                                  <p:childTnLst>
                                    <p:animMotion origin="layout" path="M -0.06771 -2.96296E-6 L -0.06789 -0.11389 " pathEditMode="relative" rAng="0" ptsTypes="AA">
                                      <p:cBhvr>
                                        <p:cTn id="50" dur="2000" fill="hold"/>
                                        <p:tgtEl>
                                          <p:spTgt spid="180302"/>
                                        </p:tgtEl>
                                        <p:attrNameLst>
                                          <p:attrName>ppt_x</p:attrName>
                                          <p:attrName>ppt_y</p:attrName>
                                        </p:attrNameLst>
                                      </p:cBhvr>
                                      <p:rCtr x="-17" y="-5694"/>
                                    </p:animMotion>
                                  </p:childTnLst>
                                </p:cTn>
                              </p:par>
                              <p:par>
                                <p:cTn id="51" presetID="10" presetClass="entr" presetSubtype="0" fill="hold" grpId="0" nodeType="withEffect">
                                  <p:stCondLst>
                                    <p:cond delay="1200"/>
                                  </p:stCondLst>
                                  <p:childTnLst>
                                    <p:set>
                                      <p:cBhvr>
                                        <p:cTn id="52" dur="1" fill="hold">
                                          <p:stCondLst>
                                            <p:cond delay="0"/>
                                          </p:stCondLst>
                                        </p:cTn>
                                        <p:tgtEl>
                                          <p:spTgt spid="180444"/>
                                        </p:tgtEl>
                                        <p:attrNameLst>
                                          <p:attrName>style.visibility</p:attrName>
                                        </p:attrNameLst>
                                      </p:cBhvr>
                                      <p:to>
                                        <p:strVal val="visible"/>
                                      </p:to>
                                    </p:set>
                                    <p:animEffect transition="in" filter="fade">
                                      <p:cBhvr>
                                        <p:cTn id="53" dur="2000"/>
                                        <p:tgtEl>
                                          <p:spTgt spid="180444"/>
                                        </p:tgtEl>
                                      </p:cBhvr>
                                    </p:animEffect>
                                  </p:childTnLst>
                                </p:cTn>
                              </p:par>
                              <p:par>
                                <p:cTn id="54" presetID="10" presetClass="entr" presetSubtype="0" fill="hold" nodeType="withEffect">
                                  <p:stCondLst>
                                    <p:cond delay="1200"/>
                                  </p:stCondLst>
                                  <p:childTnLst>
                                    <p:set>
                                      <p:cBhvr>
                                        <p:cTn id="55" dur="1" fill="hold">
                                          <p:stCondLst>
                                            <p:cond delay="0"/>
                                          </p:stCondLst>
                                        </p:cTn>
                                        <p:tgtEl>
                                          <p:spTgt spid="180466"/>
                                        </p:tgtEl>
                                        <p:attrNameLst>
                                          <p:attrName>style.visibility</p:attrName>
                                        </p:attrNameLst>
                                      </p:cBhvr>
                                      <p:to>
                                        <p:strVal val="visible"/>
                                      </p:to>
                                    </p:set>
                                    <p:animEffect transition="in" filter="fade">
                                      <p:cBhvr>
                                        <p:cTn id="56" dur="2000"/>
                                        <p:tgtEl>
                                          <p:spTgt spid="180466"/>
                                        </p:tgtEl>
                                      </p:cBhvr>
                                    </p:animEffect>
                                  </p:childTnLst>
                                </p:cTn>
                              </p:par>
                              <p:par>
                                <p:cTn id="57" presetID="10" presetClass="entr" presetSubtype="0" fill="hold" nodeType="withEffect">
                                  <p:stCondLst>
                                    <p:cond delay="1200"/>
                                  </p:stCondLst>
                                  <p:childTnLst>
                                    <p:set>
                                      <p:cBhvr>
                                        <p:cTn id="58" dur="1" fill="hold">
                                          <p:stCondLst>
                                            <p:cond delay="0"/>
                                          </p:stCondLst>
                                        </p:cTn>
                                        <p:tgtEl>
                                          <p:spTgt spid="180465"/>
                                        </p:tgtEl>
                                        <p:attrNameLst>
                                          <p:attrName>style.visibility</p:attrName>
                                        </p:attrNameLst>
                                      </p:cBhvr>
                                      <p:to>
                                        <p:strVal val="visible"/>
                                      </p:to>
                                    </p:set>
                                    <p:animEffect transition="in" filter="fade">
                                      <p:cBhvr>
                                        <p:cTn id="59" dur="2000"/>
                                        <p:tgtEl>
                                          <p:spTgt spid="180465"/>
                                        </p:tgtEl>
                                      </p:cBhvr>
                                    </p:animEffect>
                                  </p:childTnLst>
                                </p:cTn>
                              </p:par>
                              <p:par>
                                <p:cTn id="60" presetID="10" presetClass="entr" presetSubtype="0" fill="hold" nodeType="withEffect">
                                  <p:stCondLst>
                                    <p:cond delay="1200"/>
                                  </p:stCondLst>
                                  <p:childTnLst>
                                    <p:set>
                                      <p:cBhvr>
                                        <p:cTn id="61" dur="1" fill="hold">
                                          <p:stCondLst>
                                            <p:cond delay="0"/>
                                          </p:stCondLst>
                                        </p:cTn>
                                        <p:tgtEl>
                                          <p:spTgt spid="180468"/>
                                        </p:tgtEl>
                                        <p:attrNameLst>
                                          <p:attrName>style.visibility</p:attrName>
                                        </p:attrNameLst>
                                      </p:cBhvr>
                                      <p:to>
                                        <p:strVal val="visible"/>
                                      </p:to>
                                    </p:set>
                                    <p:animEffect transition="in" filter="fade">
                                      <p:cBhvr>
                                        <p:cTn id="62" dur="2000"/>
                                        <p:tgtEl>
                                          <p:spTgt spid="180468"/>
                                        </p:tgtEl>
                                      </p:cBhvr>
                                    </p:animEffect>
                                  </p:childTnLst>
                                </p:cTn>
                              </p:par>
                              <p:par>
                                <p:cTn id="63" presetID="10" presetClass="entr" presetSubtype="0" fill="hold" nodeType="withEffect">
                                  <p:stCondLst>
                                    <p:cond delay="1200"/>
                                  </p:stCondLst>
                                  <p:childTnLst>
                                    <p:set>
                                      <p:cBhvr>
                                        <p:cTn id="64" dur="1" fill="hold">
                                          <p:stCondLst>
                                            <p:cond delay="0"/>
                                          </p:stCondLst>
                                        </p:cTn>
                                        <p:tgtEl>
                                          <p:spTgt spid="180467"/>
                                        </p:tgtEl>
                                        <p:attrNameLst>
                                          <p:attrName>style.visibility</p:attrName>
                                        </p:attrNameLst>
                                      </p:cBhvr>
                                      <p:to>
                                        <p:strVal val="visible"/>
                                      </p:to>
                                    </p:set>
                                    <p:animEffect transition="in" filter="fade">
                                      <p:cBhvr>
                                        <p:cTn id="65" dur="2000"/>
                                        <p:tgtEl>
                                          <p:spTgt spid="180467"/>
                                        </p:tgtEl>
                                      </p:cBhvr>
                                    </p:animEffect>
                                  </p:childTnLst>
                                </p:cTn>
                              </p:par>
                            </p:childTnLst>
                          </p:cTn>
                        </p:par>
                        <p:par>
                          <p:cTn id="66" fill="hold" nodeType="afterGroup">
                            <p:stCondLst>
                              <p:cond delay="13700"/>
                            </p:stCondLst>
                            <p:childTnLst>
                              <p:par>
                                <p:cTn id="67" presetID="35" presetClass="path" presetSubtype="0" accel="50000" decel="50000" fill="hold" nodeType="afterEffect">
                                  <p:stCondLst>
                                    <p:cond delay="0"/>
                                  </p:stCondLst>
                                  <p:childTnLst>
                                    <p:animMotion origin="layout" path="M -0.00104 0.15185 L -0.0526 0.15208 " pathEditMode="relative" rAng="0" ptsTypes="AA">
                                      <p:cBhvr>
                                        <p:cTn id="68" dur="2000" fill="hold"/>
                                        <p:tgtEl>
                                          <p:spTgt spid="180299"/>
                                        </p:tgtEl>
                                        <p:attrNameLst>
                                          <p:attrName>ppt_x</p:attrName>
                                          <p:attrName>ppt_y</p:attrName>
                                        </p:attrNameLst>
                                      </p:cBhvr>
                                      <p:rCtr x="-2587" y="0"/>
                                    </p:animMotion>
                                  </p:childTnLst>
                                </p:cTn>
                              </p:par>
                              <p:par>
                                <p:cTn id="69" presetID="63" presetClass="path" presetSubtype="0" accel="50000" decel="50000" fill="hold" nodeType="withEffect">
                                  <p:stCondLst>
                                    <p:cond delay="0"/>
                                  </p:stCondLst>
                                  <p:childTnLst>
                                    <p:animMotion origin="layout" path="M -0.075 0.00139 L 0.02396 0.00278 " pathEditMode="relative" rAng="0" ptsTypes="AA">
                                      <p:cBhvr>
                                        <p:cTn id="70" dur="2000" fill="hold"/>
                                        <p:tgtEl>
                                          <p:spTgt spid="180308"/>
                                        </p:tgtEl>
                                        <p:attrNameLst>
                                          <p:attrName>ppt_x</p:attrName>
                                          <p:attrName>ppt_y</p:attrName>
                                        </p:attrNameLst>
                                      </p:cBhvr>
                                      <p:rCtr x="4948" y="69"/>
                                    </p:animMotion>
                                  </p:childTnLst>
                                </p:cTn>
                              </p:par>
                              <p:par>
                                <p:cTn id="71" presetID="10" presetClass="entr" presetSubtype="0" fill="hold" grpId="0" nodeType="withEffect">
                                  <p:stCondLst>
                                    <p:cond delay="0"/>
                                  </p:stCondLst>
                                  <p:childTnLst>
                                    <p:set>
                                      <p:cBhvr>
                                        <p:cTn id="72" dur="1" fill="hold">
                                          <p:stCondLst>
                                            <p:cond delay="0"/>
                                          </p:stCondLst>
                                        </p:cTn>
                                        <p:tgtEl>
                                          <p:spTgt spid="180445"/>
                                        </p:tgtEl>
                                        <p:attrNameLst>
                                          <p:attrName>style.visibility</p:attrName>
                                        </p:attrNameLst>
                                      </p:cBhvr>
                                      <p:to>
                                        <p:strVal val="visible"/>
                                      </p:to>
                                    </p:set>
                                    <p:animEffect transition="in" filter="fade">
                                      <p:cBhvr>
                                        <p:cTn id="73" dur="2000"/>
                                        <p:tgtEl>
                                          <p:spTgt spid="180445"/>
                                        </p:tgtEl>
                                      </p:cBhvr>
                                    </p:animEffect>
                                  </p:childTnLst>
                                </p:cTn>
                              </p:par>
                              <p:par>
                                <p:cTn id="74" presetID="10" presetClass="entr" presetSubtype="0" fill="hold" nodeType="withEffect">
                                  <p:stCondLst>
                                    <p:cond delay="0"/>
                                  </p:stCondLst>
                                  <p:childTnLst>
                                    <p:set>
                                      <p:cBhvr>
                                        <p:cTn id="75" dur="1" fill="hold">
                                          <p:stCondLst>
                                            <p:cond delay="0"/>
                                          </p:stCondLst>
                                        </p:cTn>
                                        <p:tgtEl>
                                          <p:spTgt spid="180386"/>
                                        </p:tgtEl>
                                        <p:attrNameLst>
                                          <p:attrName>style.visibility</p:attrName>
                                        </p:attrNameLst>
                                      </p:cBhvr>
                                      <p:to>
                                        <p:strVal val="visible"/>
                                      </p:to>
                                    </p:set>
                                    <p:animEffect transition="in" filter="fade">
                                      <p:cBhvr>
                                        <p:cTn id="76" dur="2000"/>
                                        <p:tgtEl>
                                          <p:spTgt spid="180386"/>
                                        </p:tgtEl>
                                      </p:cBhvr>
                                    </p:animEffect>
                                  </p:childTnLst>
                                </p:cTn>
                              </p:par>
                              <p:par>
                                <p:cTn id="77" presetID="10" presetClass="entr" presetSubtype="0" fill="hold" nodeType="withEffect">
                                  <p:stCondLst>
                                    <p:cond delay="0"/>
                                  </p:stCondLst>
                                  <p:childTnLst>
                                    <p:set>
                                      <p:cBhvr>
                                        <p:cTn id="78" dur="1" fill="hold">
                                          <p:stCondLst>
                                            <p:cond delay="0"/>
                                          </p:stCondLst>
                                        </p:cTn>
                                        <p:tgtEl>
                                          <p:spTgt spid="180431"/>
                                        </p:tgtEl>
                                        <p:attrNameLst>
                                          <p:attrName>style.visibility</p:attrName>
                                        </p:attrNameLst>
                                      </p:cBhvr>
                                      <p:to>
                                        <p:strVal val="visible"/>
                                      </p:to>
                                    </p:set>
                                    <p:animEffect transition="in" filter="fade">
                                      <p:cBhvr>
                                        <p:cTn id="79" dur="2000"/>
                                        <p:tgtEl>
                                          <p:spTgt spid="180431"/>
                                        </p:tgtEl>
                                      </p:cBhvr>
                                    </p:animEffect>
                                  </p:childTnLst>
                                </p:cTn>
                              </p:par>
                            </p:childTnLst>
                          </p:cTn>
                        </p:par>
                        <p:par>
                          <p:cTn id="80" fill="hold" nodeType="afterGroup">
                            <p:stCondLst>
                              <p:cond delay="15700"/>
                            </p:stCondLst>
                            <p:childTnLst>
                              <p:par>
                                <p:cTn id="81" presetID="9" presetClass="entr" presetSubtype="0" fill="hold" grpId="0" nodeType="afterEffect">
                                  <p:stCondLst>
                                    <p:cond delay="0"/>
                                  </p:stCondLst>
                                  <p:childTnLst>
                                    <p:set>
                                      <p:cBhvr>
                                        <p:cTn id="82" dur="1" fill="hold">
                                          <p:stCondLst>
                                            <p:cond delay="0"/>
                                          </p:stCondLst>
                                        </p:cTn>
                                        <p:tgtEl>
                                          <p:spTgt spid="180435"/>
                                        </p:tgtEl>
                                        <p:attrNameLst>
                                          <p:attrName>style.visibility</p:attrName>
                                        </p:attrNameLst>
                                      </p:cBhvr>
                                      <p:to>
                                        <p:strVal val="visible"/>
                                      </p:to>
                                    </p:set>
                                    <p:animEffect transition="in" filter="dissolve">
                                      <p:cBhvr>
                                        <p:cTn id="83" dur="5000"/>
                                        <p:tgtEl>
                                          <p:spTgt spid="180435"/>
                                        </p:tgtEl>
                                      </p:cBhvr>
                                    </p:animEffect>
                                  </p:childTnLst>
                                </p:cTn>
                              </p:par>
                            </p:childTnLst>
                          </p:cTn>
                        </p:par>
                        <p:par>
                          <p:cTn id="84" fill="hold" nodeType="afterGroup">
                            <p:stCondLst>
                              <p:cond delay="20700"/>
                            </p:stCondLst>
                            <p:childTnLst>
                              <p:par>
                                <p:cTn id="85" presetID="10" presetClass="exit" presetSubtype="0" fill="hold" grpId="1" nodeType="afterEffect">
                                  <p:stCondLst>
                                    <p:cond delay="0"/>
                                  </p:stCondLst>
                                  <p:childTnLst>
                                    <p:animEffect transition="out" filter="fade">
                                      <p:cBhvr>
                                        <p:cTn id="86" dur="2000"/>
                                        <p:tgtEl>
                                          <p:spTgt spid="180445"/>
                                        </p:tgtEl>
                                      </p:cBhvr>
                                    </p:animEffect>
                                    <p:set>
                                      <p:cBhvr>
                                        <p:cTn id="87" dur="1" fill="hold">
                                          <p:stCondLst>
                                            <p:cond delay="1999"/>
                                          </p:stCondLst>
                                        </p:cTn>
                                        <p:tgtEl>
                                          <p:spTgt spid="180445"/>
                                        </p:tgtEl>
                                        <p:attrNameLst>
                                          <p:attrName>style.visibility</p:attrName>
                                        </p:attrNameLst>
                                      </p:cBhvr>
                                      <p:to>
                                        <p:strVal val="hidden"/>
                                      </p:to>
                                    </p:set>
                                  </p:childTnLst>
                                </p:cTn>
                              </p:par>
                              <p:par>
                                <p:cTn id="88" presetID="10" presetClass="exit" presetSubtype="0" fill="hold" grpId="1" nodeType="withEffect">
                                  <p:stCondLst>
                                    <p:cond delay="0"/>
                                  </p:stCondLst>
                                  <p:childTnLst>
                                    <p:animEffect transition="out" filter="fade">
                                      <p:cBhvr>
                                        <p:cTn id="89" dur="2000"/>
                                        <p:tgtEl>
                                          <p:spTgt spid="180444"/>
                                        </p:tgtEl>
                                      </p:cBhvr>
                                    </p:animEffect>
                                    <p:set>
                                      <p:cBhvr>
                                        <p:cTn id="90" dur="1" fill="hold">
                                          <p:stCondLst>
                                            <p:cond delay="1999"/>
                                          </p:stCondLst>
                                        </p:cTn>
                                        <p:tgtEl>
                                          <p:spTgt spid="180444"/>
                                        </p:tgtEl>
                                        <p:attrNameLst>
                                          <p:attrName>style.visibility</p:attrName>
                                        </p:attrNameLst>
                                      </p:cBhvr>
                                      <p:to>
                                        <p:strVal val="hidden"/>
                                      </p:to>
                                    </p:set>
                                  </p:childTnLst>
                                </p:cTn>
                              </p:par>
                              <p:par>
                                <p:cTn id="91" presetID="10" presetClass="exit" presetSubtype="0" fill="hold" nodeType="withEffect">
                                  <p:stCondLst>
                                    <p:cond delay="0"/>
                                  </p:stCondLst>
                                  <p:childTnLst>
                                    <p:animEffect transition="out" filter="fade">
                                      <p:cBhvr>
                                        <p:cTn id="92" dur="2000"/>
                                        <p:tgtEl>
                                          <p:spTgt spid="180468"/>
                                        </p:tgtEl>
                                      </p:cBhvr>
                                    </p:animEffect>
                                    <p:set>
                                      <p:cBhvr>
                                        <p:cTn id="93" dur="1" fill="hold">
                                          <p:stCondLst>
                                            <p:cond delay="1999"/>
                                          </p:stCondLst>
                                        </p:cTn>
                                        <p:tgtEl>
                                          <p:spTgt spid="180468"/>
                                        </p:tgtEl>
                                        <p:attrNameLst>
                                          <p:attrName>style.visibility</p:attrName>
                                        </p:attrNameLst>
                                      </p:cBhvr>
                                      <p:to>
                                        <p:strVal val="hidden"/>
                                      </p:to>
                                    </p:set>
                                  </p:childTnLst>
                                </p:cTn>
                              </p:par>
                              <p:par>
                                <p:cTn id="94" presetID="10" presetClass="exit" presetSubtype="0" fill="hold" nodeType="withEffect">
                                  <p:stCondLst>
                                    <p:cond delay="0"/>
                                  </p:stCondLst>
                                  <p:childTnLst>
                                    <p:animEffect transition="out" filter="fade">
                                      <p:cBhvr>
                                        <p:cTn id="95" dur="2000"/>
                                        <p:tgtEl>
                                          <p:spTgt spid="180467"/>
                                        </p:tgtEl>
                                      </p:cBhvr>
                                    </p:animEffect>
                                    <p:set>
                                      <p:cBhvr>
                                        <p:cTn id="96" dur="1" fill="hold">
                                          <p:stCondLst>
                                            <p:cond delay="1999"/>
                                          </p:stCondLst>
                                        </p:cTn>
                                        <p:tgtEl>
                                          <p:spTgt spid="180467"/>
                                        </p:tgtEl>
                                        <p:attrNameLst>
                                          <p:attrName>style.visibility</p:attrName>
                                        </p:attrNameLst>
                                      </p:cBhvr>
                                      <p:to>
                                        <p:strVal val="hidden"/>
                                      </p:to>
                                    </p:set>
                                  </p:childTnLst>
                                </p:cTn>
                              </p:par>
                              <p:par>
                                <p:cTn id="97" presetID="10" presetClass="exit" presetSubtype="0" fill="hold" nodeType="withEffect">
                                  <p:stCondLst>
                                    <p:cond delay="0"/>
                                  </p:stCondLst>
                                  <p:childTnLst>
                                    <p:animEffect transition="out" filter="fade">
                                      <p:cBhvr>
                                        <p:cTn id="98" dur="2000"/>
                                        <p:tgtEl>
                                          <p:spTgt spid="180386"/>
                                        </p:tgtEl>
                                      </p:cBhvr>
                                    </p:animEffect>
                                    <p:set>
                                      <p:cBhvr>
                                        <p:cTn id="99" dur="1" fill="hold">
                                          <p:stCondLst>
                                            <p:cond delay="1999"/>
                                          </p:stCondLst>
                                        </p:cTn>
                                        <p:tgtEl>
                                          <p:spTgt spid="180386"/>
                                        </p:tgtEl>
                                        <p:attrNameLst>
                                          <p:attrName>style.visibility</p:attrName>
                                        </p:attrNameLst>
                                      </p:cBhvr>
                                      <p:to>
                                        <p:strVal val="hidden"/>
                                      </p:to>
                                    </p:set>
                                  </p:childTnLst>
                                </p:cTn>
                              </p:par>
                              <p:par>
                                <p:cTn id="100" presetID="10" presetClass="exit" presetSubtype="0" fill="hold" nodeType="withEffect">
                                  <p:stCondLst>
                                    <p:cond delay="0"/>
                                  </p:stCondLst>
                                  <p:childTnLst>
                                    <p:animEffect transition="out" filter="fade">
                                      <p:cBhvr>
                                        <p:cTn id="101" dur="2000"/>
                                        <p:tgtEl>
                                          <p:spTgt spid="180431"/>
                                        </p:tgtEl>
                                      </p:cBhvr>
                                    </p:animEffect>
                                    <p:set>
                                      <p:cBhvr>
                                        <p:cTn id="102" dur="1" fill="hold">
                                          <p:stCondLst>
                                            <p:cond delay="1999"/>
                                          </p:stCondLst>
                                        </p:cTn>
                                        <p:tgtEl>
                                          <p:spTgt spid="180431"/>
                                        </p:tgtEl>
                                        <p:attrNameLst>
                                          <p:attrName>style.visibility</p:attrName>
                                        </p:attrNameLst>
                                      </p:cBhvr>
                                      <p:to>
                                        <p:strVal val="hidden"/>
                                      </p:to>
                                    </p:set>
                                  </p:childTnLst>
                                </p:cTn>
                              </p:par>
                              <p:par>
                                <p:cTn id="103" presetID="9" presetClass="exit" presetSubtype="0" fill="hold" grpId="1" nodeType="withEffect">
                                  <p:stCondLst>
                                    <p:cond delay="0"/>
                                  </p:stCondLst>
                                  <p:childTnLst>
                                    <p:animEffect transition="out" filter="dissolve">
                                      <p:cBhvr>
                                        <p:cTn id="104" dur="3000"/>
                                        <p:tgtEl>
                                          <p:spTgt spid="180435"/>
                                        </p:tgtEl>
                                      </p:cBhvr>
                                    </p:animEffect>
                                    <p:set>
                                      <p:cBhvr>
                                        <p:cTn id="105" dur="1" fill="hold">
                                          <p:stCondLst>
                                            <p:cond delay="2999"/>
                                          </p:stCondLst>
                                        </p:cTn>
                                        <p:tgtEl>
                                          <p:spTgt spid="180435"/>
                                        </p:tgtEl>
                                        <p:attrNameLst>
                                          <p:attrName>style.visibility</p:attrName>
                                        </p:attrNameLst>
                                      </p:cBhvr>
                                      <p:to>
                                        <p:strVal val="hidden"/>
                                      </p:to>
                                    </p:set>
                                  </p:childTnLst>
                                </p:cTn>
                              </p:par>
                              <p:par>
                                <p:cTn id="106" presetID="10" presetClass="exit" presetSubtype="0" fill="hold" nodeType="withEffect">
                                  <p:stCondLst>
                                    <p:cond delay="0"/>
                                  </p:stCondLst>
                                  <p:childTnLst>
                                    <p:animEffect transition="out" filter="fade">
                                      <p:cBhvr>
                                        <p:cTn id="107" dur="2000"/>
                                        <p:tgtEl>
                                          <p:spTgt spid="180466"/>
                                        </p:tgtEl>
                                      </p:cBhvr>
                                    </p:animEffect>
                                    <p:set>
                                      <p:cBhvr>
                                        <p:cTn id="108" dur="1" fill="hold">
                                          <p:stCondLst>
                                            <p:cond delay="1999"/>
                                          </p:stCondLst>
                                        </p:cTn>
                                        <p:tgtEl>
                                          <p:spTgt spid="180466"/>
                                        </p:tgtEl>
                                        <p:attrNameLst>
                                          <p:attrName>style.visibility</p:attrName>
                                        </p:attrNameLst>
                                      </p:cBhvr>
                                      <p:to>
                                        <p:strVal val="hidden"/>
                                      </p:to>
                                    </p:set>
                                  </p:childTnLst>
                                </p:cTn>
                              </p:par>
                              <p:par>
                                <p:cTn id="109" presetID="10" presetClass="exit" presetSubtype="0" fill="hold" nodeType="withEffect">
                                  <p:stCondLst>
                                    <p:cond delay="0"/>
                                  </p:stCondLst>
                                  <p:childTnLst>
                                    <p:animEffect transition="out" filter="fade">
                                      <p:cBhvr>
                                        <p:cTn id="110" dur="2000"/>
                                        <p:tgtEl>
                                          <p:spTgt spid="180465"/>
                                        </p:tgtEl>
                                      </p:cBhvr>
                                    </p:animEffect>
                                    <p:set>
                                      <p:cBhvr>
                                        <p:cTn id="111" dur="1" fill="hold">
                                          <p:stCondLst>
                                            <p:cond delay="1999"/>
                                          </p:stCondLst>
                                        </p:cTn>
                                        <p:tgtEl>
                                          <p:spTgt spid="180465"/>
                                        </p:tgtEl>
                                        <p:attrNameLst>
                                          <p:attrName>style.visibility</p:attrName>
                                        </p:attrNameLst>
                                      </p:cBhvr>
                                      <p:to>
                                        <p:strVal val="hidden"/>
                                      </p:to>
                                    </p:set>
                                  </p:childTnLst>
                                </p:cTn>
                              </p:par>
                              <p:par>
                                <p:cTn id="112" presetID="42" presetClass="path" presetSubtype="0" accel="50000" decel="50000" fill="hold" nodeType="withEffect">
                                  <p:stCondLst>
                                    <p:cond delay="0"/>
                                  </p:stCondLst>
                                  <p:childTnLst>
                                    <p:animMotion origin="layout" path="M -2.22222E-6 3.7037E-6 L 0.01146 0.05416 " pathEditMode="relative" rAng="0" ptsTypes="AA">
                                      <p:cBhvr>
                                        <p:cTn id="113" dur="2000" fill="hold"/>
                                        <p:tgtEl>
                                          <p:spTgt spid="180293"/>
                                        </p:tgtEl>
                                        <p:attrNameLst>
                                          <p:attrName>ppt_x</p:attrName>
                                          <p:attrName>ppt_y</p:attrName>
                                        </p:attrNameLst>
                                      </p:cBhvr>
                                      <p:rCtr x="573" y="2708"/>
                                    </p:animMotion>
                                  </p:childTnLst>
                                </p:cTn>
                              </p:par>
                              <p:par>
                                <p:cTn id="114" presetID="10" presetClass="exit" presetSubtype="0" fill="hold" nodeType="withEffect">
                                  <p:stCondLst>
                                    <p:cond delay="0"/>
                                  </p:stCondLst>
                                  <p:childTnLst>
                                    <p:animEffect transition="out" filter="fade">
                                      <p:cBhvr>
                                        <p:cTn id="115" dur="3000"/>
                                        <p:tgtEl>
                                          <p:spTgt spid="180321"/>
                                        </p:tgtEl>
                                      </p:cBhvr>
                                    </p:animEffect>
                                    <p:set>
                                      <p:cBhvr>
                                        <p:cTn id="116" dur="1" fill="hold">
                                          <p:stCondLst>
                                            <p:cond delay="2999"/>
                                          </p:stCondLst>
                                        </p:cTn>
                                        <p:tgtEl>
                                          <p:spTgt spid="180321"/>
                                        </p:tgtEl>
                                        <p:attrNameLst>
                                          <p:attrName>style.visibility</p:attrName>
                                        </p:attrNameLst>
                                      </p:cBhvr>
                                      <p:to>
                                        <p:strVal val="hidden"/>
                                      </p:to>
                                    </p:set>
                                  </p:childTnLst>
                                </p:cTn>
                              </p:par>
                              <p:par>
                                <p:cTn id="117" presetID="10" presetClass="exit" presetSubtype="0" fill="hold" grpId="1" nodeType="withEffect">
                                  <p:stCondLst>
                                    <p:cond delay="0"/>
                                  </p:stCondLst>
                                  <p:childTnLst>
                                    <p:animEffect transition="out" filter="fade">
                                      <p:cBhvr>
                                        <p:cTn id="118" dur="3000"/>
                                        <p:tgtEl>
                                          <p:spTgt spid="180313"/>
                                        </p:tgtEl>
                                      </p:cBhvr>
                                    </p:animEffect>
                                    <p:set>
                                      <p:cBhvr>
                                        <p:cTn id="119" dur="1" fill="hold">
                                          <p:stCondLst>
                                            <p:cond delay="2999"/>
                                          </p:stCondLst>
                                        </p:cTn>
                                        <p:tgtEl>
                                          <p:spTgt spid="180313"/>
                                        </p:tgtEl>
                                        <p:attrNameLst>
                                          <p:attrName>style.visibility</p:attrName>
                                        </p:attrNameLst>
                                      </p:cBhvr>
                                      <p:to>
                                        <p:strVal val="hidden"/>
                                      </p:to>
                                    </p:set>
                                  </p:childTnLst>
                                </p:cTn>
                              </p:par>
                              <p:par>
                                <p:cTn id="120" presetID="10" presetClass="exit" presetSubtype="0" fill="hold" grpId="1" nodeType="withEffect">
                                  <p:stCondLst>
                                    <p:cond delay="0"/>
                                  </p:stCondLst>
                                  <p:childTnLst>
                                    <p:animEffect transition="out" filter="fade">
                                      <p:cBhvr>
                                        <p:cTn id="121" dur="3000"/>
                                        <p:tgtEl>
                                          <p:spTgt spid="180312"/>
                                        </p:tgtEl>
                                      </p:cBhvr>
                                    </p:animEffect>
                                    <p:set>
                                      <p:cBhvr>
                                        <p:cTn id="122" dur="1" fill="hold">
                                          <p:stCondLst>
                                            <p:cond delay="2999"/>
                                          </p:stCondLst>
                                        </p:cTn>
                                        <p:tgtEl>
                                          <p:spTgt spid="180312"/>
                                        </p:tgtEl>
                                        <p:attrNameLst>
                                          <p:attrName>style.visibility</p:attrName>
                                        </p:attrNameLst>
                                      </p:cBhvr>
                                      <p:to>
                                        <p:strVal val="hidden"/>
                                      </p:to>
                                    </p:set>
                                  </p:childTnLst>
                                </p:cTn>
                              </p:par>
                              <p:par>
                                <p:cTn id="123" presetID="10" presetClass="exit" presetSubtype="0" fill="hold" nodeType="withEffect">
                                  <p:stCondLst>
                                    <p:cond delay="0"/>
                                  </p:stCondLst>
                                  <p:childTnLst>
                                    <p:animEffect transition="out" filter="fade">
                                      <p:cBhvr>
                                        <p:cTn id="124" dur="3000"/>
                                        <p:tgtEl>
                                          <p:spTgt spid="180324"/>
                                        </p:tgtEl>
                                      </p:cBhvr>
                                    </p:animEffect>
                                    <p:set>
                                      <p:cBhvr>
                                        <p:cTn id="125" dur="1" fill="hold">
                                          <p:stCondLst>
                                            <p:cond delay="2999"/>
                                          </p:stCondLst>
                                        </p:cTn>
                                        <p:tgtEl>
                                          <p:spTgt spid="180324"/>
                                        </p:tgtEl>
                                        <p:attrNameLst>
                                          <p:attrName>style.visibility</p:attrName>
                                        </p:attrNameLst>
                                      </p:cBhvr>
                                      <p:to>
                                        <p:strVal val="hidden"/>
                                      </p:to>
                                    </p:set>
                                  </p:childTnLst>
                                </p:cTn>
                              </p:par>
                              <p:par>
                                <p:cTn id="126" presetID="10" presetClass="exit" presetSubtype="0" fill="hold" grpId="0" nodeType="withEffect">
                                  <p:stCondLst>
                                    <p:cond delay="0"/>
                                  </p:stCondLst>
                                  <p:childTnLst>
                                    <p:animEffect transition="out" filter="fade">
                                      <p:cBhvr>
                                        <p:cTn id="127" dur="3000"/>
                                        <p:tgtEl>
                                          <p:spTgt spid="180316"/>
                                        </p:tgtEl>
                                      </p:cBhvr>
                                    </p:animEffect>
                                    <p:set>
                                      <p:cBhvr>
                                        <p:cTn id="128" dur="1" fill="hold">
                                          <p:stCondLst>
                                            <p:cond delay="2999"/>
                                          </p:stCondLst>
                                        </p:cTn>
                                        <p:tgtEl>
                                          <p:spTgt spid="180316"/>
                                        </p:tgtEl>
                                        <p:attrNameLst>
                                          <p:attrName>style.visibility</p:attrName>
                                        </p:attrNameLst>
                                      </p:cBhvr>
                                      <p:to>
                                        <p:strVal val="hidden"/>
                                      </p:to>
                                    </p:set>
                                  </p:childTnLst>
                                </p:cTn>
                              </p:par>
                              <p:par>
                                <p:cTn id="129" presetID="10" presetClass="exit" presetSubtype="0" fill="hold" grpId="0" nodeType="withEffect">
                                  <p:stCondLst>
                                    <p:cond delay="0"/>
                                  </p:stCondLst>
                                  <p:childTnLst>
                                    <p:animEffect transition="out" filter="fade">
                                      <p:cBhvr>
                                        <p:cTn id="130" dur="3000"/>
                                        <p:tgtEl>
                                          <p:spTgt spid="180311"/>
                                        </p:tgtEl>
                                      </p:cBhvr>
                                    </p:animEffect>
                                    <p:set>
                                      <p:cBhvr>
                                        <p:cTn id="131" dur="1" fill="hold">
                                          <p:stCondLst>
                                            <p:cond delay="2999"/>
                                          </p:stCondLst>
                                        </p:cTn>
                                        <p:tgtEl>
                                          <p:spTgt spid="180311"/>
                                        </p:tgtEl>
                                        <p:attrNameLst>
                                          <p:attrName>style.visibility</p:attrName>
                                        </p:attrNameLst>
                                      </p:cBhvr>
                                      <p:to>
                                        <p:strVal val="hidden"/>
                                      </p:to>
                                    </p:set>
                                  </p:childTnLst>
                                </p:cTn>
                              </p:par>
                              <p:par>
                                <p:cTn id="132" presetID="10" presetClass="exit" presetSubtype="0" fill="hold" grpId="1" nodeType="withEffect">
                                  <p:stCondLst>
                                    <p:cond delay="0"/>
                                  </p:stCondLst>
                                  <p:childTnLst>
                                    <p:animEffect transition="out" filter="fade">
                                      <p:cBhvr>
                                        <p:cTn id="133" dur="3000"/>
                                        <p:tgtEl>
                                          <p:spTgt spid="180314"/>
                                        </p:tgtEl>
                                      </p:cBhvr>
                                    </p:animEffect>
                                    <p:set>
                                      <p:cBhvr>
                                        <p:cTn id="134" dur="1" fill="hold">
                                          <p:stCondLst>
                                            <p:cond delay="2999"/>
                                          </p:stCondLst>
                                        </p:cTn>
                                        <p:tgtEl>
                                          <p:spTgt spid="180314"/>
                                        </p:tgtEl>
                                        <p:attrNameLst>
                                          <p:attrName>style.visibility</p:attrName>
                                        </p:attrNameLst>
                                      </p:cBhvr>
                                      <p:to>
                                        <p:strVal val="hidden"/>
                                      </p:to>
                                    </p:set>
                                  </p:childTnLst>
                                </p:cTn>
                              </p:par>
                              <p:par>
                                <p:cTn id="135" presetID="10" presetClass="exit" presetSubtype="0" fill="hold" grpId="1" nodeType="withEffect">
                                  <p:stCondLst>
                                    <p:cond delay="0"/>
                                  </p:stCondLst>
                                  <p:childTnLst>
                                    <p:animEffect transition="out" filter="fade">
                                      <p:cBhvr>
                                        <p:cTn id="136" dur="3000"/>
                                        <p:tgtEl>
                                          <p:spTgt spid="180315"/>
                                        </p:tgtEl>
                                      </p:cBhvr>
                                    </p:animEffect>
                                    <p:set>
                                      <p:cBhvr>
                                        <p:cTn id="137" dur="1" fill="hold">
                                          <p:stCondLst>
                                            <p:cond delay="2999"/>
                                          </p:stCondLst>
                                        </p:cTn>
                                        <p:tgtEl>
                                          <p:spTgt spid="180315"/>
                                        </p:tgtEl>
                                        <p:attrNameLst>
                                          <p:attrName>style.visibility</p:attrName>
                                        </p:attrNameLst>
                                      </p:cBhvr>
                                      <p:to>
                                        <p:strVal val="hidden"/>
                                      </p:to>
                                    </p:set>
                                  </p:childTnLst>
                                </p:cTn>
                              </p:par>
                              <p:par>
                                <p:cTn id="138" presetID="10" presetClass="exit" presetSubtype="0" fill="hold" nodeType="withEffect">
                                  <p:stCondLst>
                                    <p:cond delay="0"/>
                                  </p:stCondLst>
                                  <p:childTnLst>
                                    <p:animEffect transition="out" filter="fade">
                                      <p:cBhvr>
                                        <p:cTn id="139" dur="3000"/>
                                        <p:tgtEl>
                                          <p:spTgt spid="180318"/>
                                        </p:tgtEl>
                                      </p:cBhvr>
                                    </p:animEffect>
                                    <p:set>
                                      <p:cBhvr>
                                        <p:cTn id="140" dur="1" fill="hold">
                                          <p:stCondLst>
                                            <p:cond delay="2999"/>
                                          </p:stCondLst>
                                        </p:cTn>
                                        <p:tgtEl>
                                          <p:spTgt spid="180318"/>
                                        </p:tgtEl>
                                        <p:attrNameLst>
                                          <p:attrName>style.visibility</p:attrName>
                                        </p:attrNameLst>
                                      </p:cBhvr>
                                      <p:to>
                                        <p:strVal val="hidden"/>
                                      </p:to>
                                    </p:set>
                                  </p:childTnLst>
                                </p:cTn>
                              </p:par>
                              <p:par>
                                <p:cTn id="141" presetID="10" presetClass="exit" presetSubtype="0" fill="hold" grpId="0" nodeType="withEffect">
                                  <p:stCondLst>
                                    <p:cond delay="0"/>
                                  </p:stCondLst>
                                  <p:childTnLst>
                                    <p:animEffect transition="out" filter="fade">
                                      <p:cBhvr>
                                        <p:cTn id="142" dur="3000"/>
                                        <p:tgtEl>
                                          <p:spTgt spid="180317"/>
                                        </p:tgtEl>
                                      </p:cBhvr>
                                    </p:animEffect>
                                    <p:set>
                                      <p:cBhvr>
                                        <p:cTn id="143" dur="1" fill="hold">
                                          <p:stCondLst>
                                            <p:cond delay="2999"/>
                                          </p:stCondLst>
                                        </p:cTn>
                                        <p:tgtEl>
                                          <p:spTgt spid="180317"/>
                                        </p:tgtEl>
                                        <p:attrNameLst>
                                          <p:attrName>style.visibility</p:attrName>
                                        </p:attrNameLst>
                                      </p:cBhvr>
                                      <p:to>
                                        <p:strVal val="hidden"/>
                                      </p:to>
                                    </p:set>
                                  </p:childTnLst>
                                </p:cTn>
                              </p:par>
                            </p:childTnLst>
                          </p:cTn>
                        </p:par>
                        <p:par>
                          <p:cTn id="144" fill="hold" nodeType="afterGroup">
                            <p:stCondLst>
                              <p:cond delay="23700"/>
                            </p:stCondLst>
                            <p:childTnLst>
                              <p:par>
                                <p:cTn id="145" presetID="64" presetClass="path" presetSubtype="0" accel="50000" decel="50000" fill="hold" nodeType="afterEffect">
                                  <p:stCondLst>
                                    <p:cond delay="0"/>
                                  </p:stCondLst>
                                  <p:childTnLst>
                                    <p:animMotion origin="layout" path="M -0.0526 0.15208 L -0.06354 -0.01899 " pathEditMode="relative" rAng="0" ptsTypes="AA">
                                      <p:cBhvr>
                                        <p:cTn id="146" dur="2000" fill="hold"/>
                                        <p:tgtEl>
                                          <p:spTgt spid="180299"/>
                                        </p:tgtEl>
                                        <p:attrNameLst>
                                          <p:attrName>ppt_x</p:attrName>
                                          <p:attrName>ppt_y</p:attrName>
                                        </p:attrNameLst>
                                      </p:cBhvr>
                                      <p:rCtr x="-556" y="-8565"/>
                                    </p:animMotion>
                                  </p:childTnLst>
                                </p:cTn>
                              </p:par>
                            </p:childTnLst>
                          </p:cTn>
                        </p:par>
                        <p:par>
                          <p:cTn id="147" fill="hold" nodeType="afterGroup">
                            <p:stCondLst>
                              <p:cond delay="25700"/>
                            </p:stCondLst>
                            <p:childTnLst>
                              <p:par>
                                <p:cTn id="148" presetID="35" presetClass="path" presetSubtype="0" accel="50000" decel="50000" fill="hold" nodeType="afterEffect">
                                  <p:stCondLst>
                                    <p:cond delay="0"/>
                                  </p:stCondLst>
                                  <p:childTnLst>
                                    <p:animMotion origin="layout" path="M 0.01146 0.05417 L -0.05313 0.00695 " pathEditMode="relative" rAng="0" ptsTypes="AA">
                                      <p:cBhvr>
                                        <p:cTn id="149" dur="2000" fill="hold"/>
                                        <p:tgtEl>
                                          <p:spTgt spid="180293"/>
                                        </p:tgtEl>
                                        <p:attrNameLst>
                                          <p:attrName>ppt_x</p:attrName>
                                          <p:attrName>ppt_y</p:attrName>
                                        </p:attrNameLst>
                                      </p:cBhvr>
                                      <p:rCtr x="-3229" y="-2361"/>
                                    </p:animMotion>
                                  </p:childTnLst>
                                </p:cTn>
                              </p:par>
                              <p:par>
                                <p:cTn id="150" presetID="35" presetClass="path" presetSubtype="0" accel="50000" decel="50000" fill="hold" nodeType="withEffect">
                                  <p:stCondLst>
                                    <p:cond delay="0"/>
                                  </p:stCondLst>
                                  <p:childTnLst>
                                    <p:animMotion origin="layout" path="M -1.38889E-6 2.96296E-6 L -0.06476 -0.00348 " pathEditMode="relative" rAng="0" ptsTypes="AA">
                                      <p:cBhvr>
                                        <p:cTn id="151" dur="2000" fill="hold"/>
                                        <p:tgtEl>
                                          <p:spTgt spid="180308"/>
                                        </p:tgtEl>
                                        <p:attrNameLst>
                                          <p:attrName>ppt_x</p:attrName>
                                          <p:attrName>ppt_y</p:attrName>
                                        </p:attrNameLst>
                                      </p:cBhvr>
                                      <p:rCtr x="-3247" y="-185"/>
                                    </p:animMotion>
                                  </p:childTnLst>
                                </p:cTn>
                              </p:par>
                              <p:par>
                                <p:cTn id="152" presetID="64" presetClass="path" presetSubtype="0" accel="50000" decel="50000" fill="hold" nodeType="withEffect">
                                  <p:stCondLst>
                                    <p:cond delay="0"/>
                                  </p:stCondLst>
                                  <p:childTnLst>
                                    <p:animMotion origin="layout" path="M -0.06771 0.08611 L -0.06771 -2.59259E-6 " pathEditMode="relative" rAng="0" ptsTypes="AA">
                                      <p:cBhvr>
                                        <p:cTn id="153" dur="2000" fill="hold"/>
                                        <p:tgtEl>
                                          <p:spTgt spid="180305"/>
                                        </p:tgtEl>
                                        <p:attrNameLst>
                                          <p:attrName>ppt_x</p:attrName>
                                          <p:attrName>ppt_y</p:attrName>
                                        </p:attrNameLst>
                                      </p:cBhvr>
                                      <p:rCtr x="0" y="-4306"/>
                                    </p:animMotion>
                                  </p:childTnLst>
                                </p:cTn>
                              </p:par>
                              <p:par>
                                <p:cTn id="154" presetID="42" presetClass="path" presetSubtype="0" accel="50000" decel="50000" fill="hold" nodeType="withEffect">
                                  <p:stCondLst>
                                    <p:cond delay="0"/>
                                  </p:stCondLst>
                                  <p:childTnLst>
                                    <p:animMotion origin="layout" path="M -0.07153 -0.14189 L -0.06771 -4.44444E-6 " pathEditMode="relative" rAng="0" ptsTypes="AA">
                                      <p:cBhvr>
                                        <p:cTn id="155" dur="2000" fill="hold"/>
                                        <p:tgtEl>
                                          <p:spTgt spid="180302"/>
                                        </p:tgtEl>
                                        <p:attrNameLst>
                                          <p:attrName>ppt_x</p:attrName>
                                          <p:attrName>ppt_y</p:attrName>
                                        </p:attrNameLst>
                                      </p:cBhvr>
                                      <p:rCtr x="191" y="7083"/>
                                    </p:animMotion>
                                  </p:childTnLst>
                                </p:cTn>
                              </p:par>
                              <p:par>
                                <p:cTn id="156" presetID="10" presetClass="entr" presetSubtype="0" fill="hold" nodeType="withEffect">
                                  <p:stCondLst>
                                    <p:cond delay="0"/>
                                  </p:stCondLst>
                                  <p:childTnLst>
                                    <p:set>
                                      <p:cBhvr>
                                        <p:cTn id="157" dur="1" fill="hold">
                                          <p:stCondLst>
                                            <p:cond delay="0"/>
                                          </p:stCondLst>
                                        </p:cTn>
                                        <p:tgtEl>
                                          <p:spTgt spid="180427"/>
                                        </p:tgtEl>
                                        <p:attrNameLst>
                                          <p:attrName>style.visibility</p:attrName>
                                        </p:attrNameLst>
                                      </p:cBhvr>
                                      <p:to>
                                        <p:strVal val="visible"/>
                                      </p:to>
                                    </p:set>
                                    <p:animEffect transition="in" filter="fade">
                                      <p:cBhvr>
                                        <p:cTn id="158" dur="2000"/>
                                        <p:tgtEl>
                                          <p:spTgt spid="180427"/>
                                        </p:tgtEl>
                                      </p:cBhvr>
                                    </p:animEffect>
                                  </p:childTnLst>
                                </p:cTn>
                              </p:par>
                              <p:par>
                                <p:cTn id="159" presetID="10" presetClass="entr" presetSubtype="0" fill="hold" nodeType="withEffect">
                                  <p:stCondLst>
                                    <p:cond delay="0"/>
                                  </p:stCondLst>
                                  <p:childTnLst>
                                    <p:set>
                                      <p:cBhvr>
                                        <p:cTn id="160" dur="1" fill="hold">
                                          <p:stCondLst>
                                            <p:cond delay="0"/>
                                          </p:stCondLst>
                                        </p:cTn>
                                        <p:tgtEl>
                                          <p:spTgt spid="180429"/>
                                        </p:tgtEl>
                                        <p:attrNameLst>
                                          <p:attrName>style.visibility</p:attrName>
                                        </p:attrNameLst>
                                      </p:cBhvr>
                                      <p:to>
                                        <p:strVal val="visible"/>
                                      </p:to>
                                    </p:set>
                                    <p:animEffect transition="in" filter="fade">
                                      <p:cBhvr>
                                        <p:cTn id="161" dur="2000"/>
                                        <p:tgtEl>
                                          <p:spTgt spid="180429"/>
                                        </p:tgtEl>
                                      </p:cBhvr>
                                    </p:animEffect>
                                  </p:childTnLst>
                                </p:cTn>
                              </p:par>
                              <p:par>
                                <p:cTn id="162" presetID="10" presetClass="entr" presetSubtype="0" fill="hold" nodeType="withEffect">
                                  <p:stCondLst>
                                    <p:cond delay="0"/>
                                  </p:stCondLst>
                                  <p:childTnLst>
                                    <p:set>
                                      <p:cBhvr>
                                        <p:cTn id="163" dur="1" fill="hold">
                                          <p:stCondLst>
                                            <p:cond delay="0"/>
                                          </p:stCondLst>
                                        </p:cTn>
                                        <p:tgtEl>
                                          <p:spTgt spid="180430"/>
                                        </p:tgtEl>
                                        <p:attrNameLst>
                                          <p:attrName>style.visibility</p:attrName>
                                        </p:attrNameLst>
                                      </p:cBhvr>
                                      <p:to>
                                        <p:strVal val="visible"/>
                                      </p:to>
                                    </p:set>
                                    <p:animEffect transition="in" filter="fade">
                                      <p:cBhvr>
                                        <p:cTn id="164" dur="2000"/>
                                        <p:tgtEl>
                                          <p:spTgt spid="180430"/>
                                        </p:tgtEl>
                                      </p:cBhvr>
                                    </p:animEffect>
                                  </p:childTnLst>
                                </p:cTn>
                              </p:par>
                              <p:par>
                                <p:cTn id="165" presetID="10" presetClass="entr" presetSubtype="0" fill="hold" nodeType="withEffect">
                                  <p:stCondLst>
                                    <p:cond delay="0"/>
                                  </p:stCondLst>
                                  <p:childTnLst>
                                    <p:set>
                                      <p:cBhvr>
                                        <p:cTn id="166" dur="1" fill="hold">
                                          <p:stCondLst>
                                            <p:cond delay="0"/>
                                          </p:stCondLst>
                                        </p:cTn>
                                        <p:tgtEl>
                                          <p:spTgt spid="180454"/>
                                        </p:tgtEl>
                                        <p:attrNameLst>
                                          <p:attrName>style.visibility</p:attrName>
                                        </p:attrNameLst>
                                      </p:cBhvr>
                                      <p:to>
                                        <p:strVal val="visible"/>
                                      </p:to>
                                    </p:set>
                                    <p:animEffect transition="in" filter="fade">
                                      <p:cBhvr>
                                        <p:cTn id="167" dur="2000"/>
                                        <p:tgtEl>
                                          <p:spTgt spid="180454"/>
                                        </p:tgtEl>
                                      </p:cBhvr>
                                    </p:animEffect>
                                  </p:childTnLst>
                                </p:cTn>
                              </p:par>
                              <p:par>
                                <p:cTn id="168" presetID="10" presetClass="entr" presetSubtype="0" fill="hold" nodeType="withEffect">
                                  <p:stCondLst>
                                    <p:cond delay="0"/>
                                  </p:stCondLst>
                                  <p:childTnLst>
                                    <p:set>
                                      <p:cBhvr>
                                        <p:cTn id="169" dur="1" fill="hold">
                                          <p:stCondLst>
                                            <p:cond delay="0"/>
                                          </p:stCondLst>
                                        </p:cTn>
                                        <p:tgtEl>
                                          <p:spTgt spid="180446"/>
                                        </p:tgtEl>
                                        <p:attrNameLst>
                                          <p:attrName>style.visibility</p:attrName>
                                        </p:attrNameLst>
                                      </p:cBhvr>
                                      <p:to>
                                        <p:strVal val="visible"/>
                                      </p:to>
                                    </p:set>
                                    <p:animEffect transition="in" filter="fade">
                                      <p:cBhvr>
                                        <p:cTn id="170" dur="2000"/>
                                        <p:tgtEl>
                                          <p:spTgt spid="180446"/>
                                        </p:tgtEl>
                                      </p:cBhvr>
                                    </p:animEffect>
                                  </p:childTnLst>
                                </p:cTn>
                              </p:par>
                              <p:par>
                                <p:cTn id="171" presetID="10" presetClass="exit" presetSubtype="0" fill="hold" nodeType="withEffect">
                                  <p:stCondLst>
                                    <p:cond delay="0"/>
                                  </p:stCondLst>
                                  <p:childTnLst>
                                    <p:animEffect transition="out" filter="fade">
                                      <p:cBhvr>
                                        <p:cTn id="172" dur="2000"/>
                                        <p:tgtEl>
                                          <p:spTgt spid="180275"/>
                                        </p:tgtEl>
                                      </p:cBhvr>
                                    </p:animEffect>
                                    <p:set>
                                      <p:cBhvr>
                                        <p:cTn id="173" dur="1" fill="hold">
                                          <p:stCondLst>
                                            <p:cond delay="1999"/>
                                          </p:stCondLst>
                                        </p:cTn>
                                        <p:tgtEl>
                                          <p:spTgt spid="180275"/>
                                        </p:tgtEl>
                                        <p:attrNameLst>
                                          <p:attrName>style.visibility</p:attrName>
                                        </p:attrNameLst>
                                      </p:cBhvr>
                                      <p:to>
                                        <p:strVal val="hidden"/>
                                      </p:to>
                                    </p:set>
                                  </p:childTnLst>
                                </p:cTn>
                              </p:par>
                              <p:par>
                                <p:cTn id="174" presetID="10" presetClass="entr" presetSubtype="0" fill="hold" nodeType="withEffect">
                                  <p:stCondLst>
                                    <p:cond delay="0"/>
                                  </p:stCondLst>
                                  <p:childTnLst>
                                    <p:set>
                                      <p:cBhvr>
                                        <p:cTn id="175" dur="1" fill="hold">
                                          <p:stCondLst>
                                            <p:cond delay="0"/>
                                          </p:stCondLst>
                                        </p:cTn>
                                        <p:tgtEl>
                                          <p:spTgt spid="180455"/>
                                        </p:tgtEl>
                                        <p:attrNameLst>
                                          <p:attrName>style.visibility</p:attrName>
                                        </p:attrNameLst>
                                      </p:cBhvr>
                                      <p:to>
                                        <p:strVal val="visible"/>
                                      </p:to>
                                    </p:set>
                                    <p:animEffect transition="in" filter="fade">
                                      <p:cBhvr>
                                        <p:cTn id="176" dur="2000"/>
                                        <p:tgtEl>
                                          <p:spTgt spid="180455"/>
                                        </p:tgtEl>
                                      </p:cBhvr>
                                    </p:animEffect>
                                  </p:childTnLst>
                                </p:cTn>
                              </p:par>
                            </p:childTnLst>
                          </p:cTn>
                        </p:par>
                        <p:par>
                          <p:cTn id="177" fill="hold" nodeType="afterGroup">
                            <p:stCondLst>
                              <p:cond delay="27700"/>
                            </p:stCondLst>
                            <p:childTnLst>
                              <p:par>
                                <p:cTn id="178" presetID="10" presetClass="exit" presetSubtype="0" fill="hold" nodeType="afterEffect">
                                  <p:stCondLst>
                                    <p:cond delay="3000"/>
                                  </p:stCondLst>
                                  <p:childTnLst>
                                    <p:animEffect transition="out" filter="fade">
                                      <p:cBhvr>
                                        <p:cTn id="179" dur="2000"/>
                                        <p:tgtEl>
                                          <p:spTgt spid="180429"/>
                                        </p:tgtEl>
                                      </p:cBhvr>
                                    </p:animEffect>
                                    <p:set>
                                      <p:cBhvr>
                                        <p:cTn id="180" dur="1" fill="hold">
                                          <p:stCondLst>
                                            <p:cond delay="1999"/>
                                          </p:stCondLst>
                                        </p:cTn>
                                        <p:tgtEl>
                                          <p:spTgt spid="180429"/>
                                        </p:tgtEl>
                                        <p:attrNameLst>
                                          <p:attrName>style.visibility</p:attrName>
                                        </p:attrNameLst>
                                      </p:cBhvr>
                                      <p:to>
                                        <p:strVal val="hidden"/>
                                      </p:to>
                                    </p:set>
                                  </p:childTnLst>
                                </p:cTn>
                              </p:par>
                              <p:par>
                                <p:cTn id="181" presetID="10" presetClass="exit" presetSubtype="0" fill="hold" nodeType="withEffect">
                                  <p:stCondLst>
                                    <p:cond delay="3000"/>
                                  </p:stCondLst>
                                  <p:childTnLst>
                                    <p:animEffect transition="out" filter="fade">
                                      <p:cBhvr>
                                        <p:cTn id="182" dur="2000"/>
                                        <p:tgtEl>
                                          <p:spTgt spid="180427"/>
                                        </p:tgtEl>
                                      </p:cBhvr>
                                    </p:animEffect>
                                    <p:set>
                                      <p:cBhvr>
                                        <p:cTn id="183" dur="1" fill="hold">
                                          <p:stCondLst>
                                            <p:cond delay="1999"/>
                                          </p:stCondLst>
                                        </p:cTn>
                                        <p:tgtEl>
                                          <p:spTgt spid="180427"/>
                                        </p:tgtEl>
                                        <p:attrNameLst>
                                          <p:attrName>style.visibility</p:attrName>
                                        </p:attrNameLst>
                                      </p:cBhvr>
                                      <p:to>
                                        <p:strVal val="hidden"/>
                                      </p:to>
                                    </p:set>
                                  </p:childTnLst>
                                </p:cTn>
                              </p:par>
                              <p:par>
                                <p:cTn id="184" presetID="10" presetClass="exit" presetSubtype="0" fill="hold" nodeType="withEffect">
                                  <p:stCondLst>
                                    <p:cond delay="3000"/>
                                  </p:stCondLst>
                                  <p:childTnLst>
                                    <p:animEffect transition="out" filter="fade">
                                      <p:cBhvr>
                                        <p:cTn id="185" dur="2000"/>
                                        <p:tgtEl>
                                          <p:spTgt spid="180430"/>
                                        </p:tgtEl>
                                      </p:cBhvr>
                                    </p:animEffect>
                                    <p:set>
                                      <p:cBhvr>
                                        <p:cTn id="186" dur="1" fill="hold">
                                          <p:stCondLst>
                                            <p:cond delay="1999"/>
                                          </p:stCondLst>
                                        </p:cTn>
                                        <p:tgtEl>
                                          <p:spTgt spid="180430"/>
                                        </p:tgtEl>
                                        <p:attrNameLst>
                                          <p:attrName>style.visibility</p:attrName>
                                        </p:attrNameLst>
                                      </p:cBhvr>
                                      <p:to>
                                        <p:strVal val="hidden"/>
                                      </p:to>
                                    </p:set>
                                  </p:childTnLst>
                                </p:cTn>
                              </p:par>
                              <p:par>
                                <p:cTn id="187" presetID="10" presetClass="exit" presetSubtype="0" fill="hold" nodeType="withEffect">
                                  <p:stCondLst>
                                    <p:cond delay="3000"/>
                                  </p:stCondLst>
                                  <p:childTnLst>
                                    <p:animEffect transition="out" filter="fade">
                                      <p:cBhvr>
                                        <p:cTn id="188" dur="2000"/>
                                        <p:tgtEl>
                                          <p:spTgt spid="180454"/>
                                        </p:tgtEl>
                                      </p:cBhvr>
                                    </p:animEffect>
                                    <p:set>
                                      <p:cBhvr>
                                        <p:cTn id="189" dur="1" fill="hold">
                                          <p:stCondLst>
                                            <p:cond delay="1999"/>
                                          </p:stCondLst>
                                        </p:cTn>
                                        <p:tgtEl>
                                          <p:spTgt spid="180454"/>
                                        </p:tgtEl>
                                        <p:attrNameLst>
                                          <p:attrName>style.visibility</p:attrName>
                                        </p:attrNameLst>
                                      </p:cBhvr>
                                      <p:to>
                                        <p:strVal val="hidden"/>
                                      </p:to>
                                    </p:set>
                                  </p:childTnLst>
                                </p:cTn>
                              </p:par>
                              <p:par>
                                <p:cTn id="190" presetID="10" presetClass="exit" presetSubtype="0" fill="hold" nodeType="withEffect">
                                  <p:stCondLst>
                                    <p:cond delay="3000"/>
                                  </p:stCondLst>
                                  <p:childTnLst>
                                    <p:animEffect transition="out" filter="fade">
                                      <p:cBhvr>
                                        <p:cTn id="191" dur="2000"/>
                                        <p:tgtEl>
                                          <p:spTgt spid="180446"/>
                                        </p:tgtEl>
                                      </p:cBhvr>
                                    </p:animEffect>
                                    <p:set>
                                      <p:cBhvr>
                                        <p:cTn id="192" dur="1" fill="hold">
                                          <p:stCondLst>
                                            <p:cond delay="1999"/>
                                          </p:stCondLst>
                                        </p:cTn>
                                        <p:tgtEl>
                                          <p:spTgt spid="18044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0311" grpId="0" animBg="1"/>
      <p:bldP spid="180312" grpId="0" animBg="1"/>
      <p:bldP spid="180312" grpId="1" animBg="1"/>
      <p:bldP spid="180313" grpId="0" animBg="1"/>
      <p:bldP spid="180313" grpId="1" animBg="1"/>
      <p:bldP spid="180314" grpId="0" animBg="1"/>
      <p:bldP spid="180314" grpId="1" animBg="1"/>
      <p:bldP spid="180316" grpId="0" animBg="1"/>
      <p:bldP spid="180317" grpId="0" animBg="1"/>
      <p:bldP spid="180435" grpId="0" animBg="1"/>
      <p:bldP spid="180435" grpId="1" animBg="1"/>
      <p:bldP spid="180444" grpId="0" animBg="1"/>
      <p:bldP spid="180444" grpId="1" animBg="1"/>
      <p:bldP spid="180445" grpId="0" animBg="1"/>
      <p:bldP spid="180445" grpId="1" animBg="1"/>
      <p:bldP spid="180315" grpId="0" animBg="1"/>
      <p:bldP spid="180315" grpId="1"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a:extLst>
              <a:ext uri="{FF2B5EF4-FFF2-40B4-BE49-F238E27FC236}">
                <a16:creationId xmlns:a16="http://schemas.microsoft.com/office/drawing/2014/main" id="{A5926DF8-0D45-402F-A680-2F61E385ACC2}"/>
              </a:ext>
            </a:extLst>
          </p:cNvPr>
          <p:cNvSpPr>
            <a:spLocks noChangeArrowheads="1"/>
          </p:cNvSpPr>
          <p:nvPr/>
        </p:nvSpPr>
        <p:spPr bwMode="auto">
          <a:xfrm rot="-5400000">
            <a:off x="5937250" y="285750"/>
            <a:ext cx="444500" cy="19304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72707" name="Line 3">
            <a:extLst>
              <a:ext uri="{FF2B5EF4-FFF2-40B4-BE49-F238E27FC236}">
                <a16:creationId xmlns:a16="http://schemas.microsoft.com/office/drawing/2014/main" id="{649A1C62-5530-43D9-BAC3-611AAEE89C4B}"/>
              </a:ext>
            </a:extLst>
          </p:cNvPr>
          <p:cNvSpPr>
            <a:spLocks noChangeShapeType="1"/>
          </p:cNvSpPr>
          <p:nvPr/>
        </p:nvSpPr>
        <p:spPr bwMode="auto">
          <a:xfrm>
            <a:off x="0" y="942975"/>
            <a:ext cx="9144000" cy="0"/>
          </a:xfrm>
          <a:prstGeom prst="line">
            <a:avLst/>
          </a:prstGeom>
          <a:noFill/>
          <a:ln w="76200" cmpd="dbl">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74084" name="Text Box 4">
            <a:extLst>
              <a:ext uri="{FF2B5EF4-FFF2-40B4-BE49-F238E27FC236}">
                <a16:creationId xmlns:a16="http://schemas.microsoft.com/office/drawing/2014/main" id="{A3E3C028-4A9B-4FDC-BF18-9AB4E78A1CDF}"/>
              </a:ext>
            </a:extLst>
          </p:cNvPr>
          <p:cNvSpPr txBox="1">
            <a:spLocks noChangeArrowheads="1"/>
          </p:cNvSpPr>
          <p:nvPr/>
        </p:nvSpPr>
        <p:spPr bwMode="auto">
          <a:xfrm>
            <a:off x="588963" y="1060450"/>
            <a:ext cx="3081337" cy="1158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defRPr/>
            </a:pPr>
            <a:r>
              <a:rPr lang="en-US" sz="2000" u="sng" dirty="0">
                <a:solidFill>
                  <a:schemeClr val="bg1"/>
                </a:solidFill>
                <a:effectLst>
                  <a:outerShdw blurRad="38100" dist="38100" dir="2700000" algn="tl">
                    <a:srgbClr val="000000"/>
                  </a:outerShdw>
                </a:effectLst>
                <a:latin typeface="Arial" charset="0"/>
              </a:rPr>
              <a:t>Keep Relative Positioning</a:t>
            </a:r>
          </a:p>
          <a:p>
            <a:pPr eaLnBrk="1" hangingPunct="1">
              <a:defRPr/>
            </a:pPr>
            <a:endParaRPr lang="en-US" sz="1000" u="sng" dirty="0">
              <a:solidFill>
                <a:schemeClr val="bg1"/>
              </a:solidFill>
              <a:effectLst>
                <a:outerShdw blurRad="38100" dist="38100" dir="2700000" algn="tl">
                  <a:srgbClr val="000000"/>
                </a:outerShdw>
              </a:effectLst>
              <a:latin typeface="Arial" charset="0"/>
            </a:endParaRPr>
          </a:p>
          <a:p>
            <a:pPr eaLnBrk="1" hangingPunct="1">
              <a:defRPr/>
            </a:pPr>
            <a:endParaRPr lang="en-US" sz="2000" dirty="0">
              <a:solidFill>
                <a:schemeClr val="bg1"/>
              </a:solidFill>
              <a:effectLst>
                <a:outerShdw blurRad="38100" dist="38100" dir="2700000" algn="tl">
                  <a:srgbClr val="000000"/>
                </a:outerShdw>
              </a:effectLst>
              <a:latin typeface="Arial" charset="0"/>
            </a:endParaRPr>
          </a:p>
          <a:p>
            <a:pPr eaLnBrk="1" hangingPunct="1">
              <a:defRPr/>
            </a:pPr>
            <a:endParaRPr lang="en-US" sz="2000" dirty="0">
              <a:solidFill>
                <a:schemeClr val="bg1"/>
              </a:solidFill>
              <a:effectLst>
                <a:outerShdw blurRad="38100" dist="38100" dir="2700000" algn="tl">
                  <a:srgbClr val="000000"/>
                </a:outerShdw>
              </a:effectLst>
              <a:latin typeface="Arial" charset="0"/>
            </a:endParaRPr>
          </a:p>
        </p:txBody>
      </p:sp>
      <p:sp>
        <p:nvSpPr>
          <p:cNvPr id="72709" name="Rectangle 5">
            <a:extLst>
              <a:ext uri="{FF2B5EF4-FFF2-40B4-BE49-F238E27FC236}">
                <a16:creationId xmlns:a16="http://schemas.microsoft.com/office/drawing/2014/main" id="{9EF29D28-0B30-4723-BC50-D800076BFCE2}"/>
              </a:ext>
            </a:extLst>
          </p:cNvPr>
          <p:cNvSpPr>
            <a:spLocks noChangeArrowheads="1"/>
          </p:cNvSpPr>
          <p:nvPr/>
        </p:nvSpPr>
        <p:spPr bwMode="auto">
          <a:xfrm>
            <a:off x="604838" y="1947863"/>
            <a:ext cx="7213600" cy="3886200"/>
          </a:xfrm>
          <a:prstGeom prst="rect">
            <a:avLst/>
          </a:prstGeom>
          <a:solidFill>
            <a:srgbClr val="00CC00"/>
          </a:solidFill>
          <a:ln w="28575">
            <a:solidFill>
              <a:srgbClr val="FFFF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en-US" altLang="en-US" sz="1800"/>
          </a:p>
        </p:txBody>
      </p:sp>
      <p:sp>
        <p:nvSpPr>
          <p:cNvPr id="72710" name="Line 6">
            <a:extLst>
              <a:ext uri="{FF2B5EF4-FFF2-40B4-BE49-F238E27FC236}">
                <a16:creationId xmlns:a16="http://schemas.microsoft.com/office/drawing/2014/main" id="{57D245DD-C9A2-4B2F-96E4-9CCB0C5013B3}"/>
              </a:ext>
            </a:extLst>
          </p:cNvPr>
          <p:cNvSpPr>
            <a:spLocks noChangeShapeType="1"/>
          </p:cNvSpPr>
          <p:nvPr/>
        </p:nvSpPr>
        <p:spPr bwMode="auto">
          <a:xfrm>
            <a:off x="2016125" y="1933575"/>
            <a:ext cx="0" cy="3886200"/>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2711" name="Line 7">
            <a:extLst>
              <a:ext uri="{FF2B5EF4-FFF2-40B4-BE49-F238E27FC236}">
                <a16:creationId xmlns:a16="http://schemas.microsoft.com/office/drawing/2014/main" id="{C9754303-C357-49A5-9399-B663F3679962}"/>
              </a:ext>
            </a:extLst>
          </p:cNvPr>
          <p:cNvSpPr>
            <a:spLocks noChangeShapeType="1"/>
          </p:cNvSpPr>
          <p:nvPr/>
        </p:nvSpPr>
        <p:spPr bwMode="auto">
          <a:xfrm>
            <a:off x="2778125" y="1933575"/>
            <a:ext cx="0" cy="3886200"/>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2712" name="Line 8">
            <a:extLst>
              <a:ext uri="{FF2B5EF4-FFF2-40B4-BE49-F238E27FC236}">
                <a16:creationId xmlns:a16="http://schemas.microsoft.com/office/drawing/2014/main" id="{C1313305-6B62-4E4C-86B3-77E497AB15F2}"/>
              </a:ext>
            </a:extLst>
          </p:cNvPr>
          <p:cNvSpPr>
            <a:spLocks noChangeShapeType="1"/>
          </p:cNvSpPr>
          <p:nvPr/>
        </p:nvSpPr>
        <p:spPr bwMode="auto">
          <a:xfrm>
            <a:off x="3616325" y="1933575"/>
            <a:ext cx="0" cy="3886200"/>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2713" name="Line 9">
            <a:extLst>
              <a:ext uri="{FF2B5EF4-FFF2-40B4-BE49-F238E27FC236}">
                <a16:creationId xmlns:a16="http://schemas.microsoft.com/office/drawing/2014/main" id="{28CB8394-2913-4AE7-BC78-3D65108A42E1}"/>
              </a:ext>
            </a:extLst>
          </p:cNvPr>
          <p:cNvSpPr>
            <a:spLocks noChangeShapeType="1"/>
          </p:cNvSpPr>
          <p:nvPr/>
        </p:nvSpPr>
        <p:spPr bwMode="auto">
          <a:xfrm>
            <a:off x="4454525" y="1933575"/>
            <a:ext cx="0" cy="3886200"/>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2714" name="Rectangle 10">
            <a:extLst>
              <a:ext uri="{FF2B5EF4-FFF2-40B4-BE49-F238E27FC236}">
                <a16:creationId xmlns:a16="http://schemas.microsoft.com/office/drawing/2014/main" id="{2C994D74-45EC-40A6-AAD4-1F51BF9C936B}"/>
              </a:ext>
            </a:extLst>
          </p:cNvPr>
          <p:cNvSpPr>
            <a:spLocks noChangeAspect="1" noChangeArrowheads="1"/>
          </p:cNvSpPr>
          <p:nvPr/>
        </p:nvSpPr>
        <p:spPr bwMode="auto">
          <a:xfrm>
            <a:off x="1930400" y="1790700"/>
            <a:ext cx="136525" cy="136525"/>
          </a:xfrm>
          <a:prstGeom prst="rect">
            <a:avLst/>
          </a:prstGeom>
          <a:solidFill>
            <a:srgbClr val="FF33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72715" name="Rectangle 11">
            <a:extLst>
              <a:ext uri="{FF2B5EF4-FFF2-40B4-BE49-F238E27FC236}">
                <a16:creationId xmlns:a16="http://schemas.microsoft.com/office/drawing/2014/main" id="{00AE4E28-C8E1-4B91-9A5D-1D031828FE1B}"/>
              </a:ext>
            </a:extLst>
          </p:cNvPr>
          <p:cNvSpPr>
            <a:spLocks noChangeAspect="1" noChangeArrowheads="1"/>
          </p:cNvSpPr>
          <p:nvPr/>
        </p:nvSpPr>
        <p:spPr bwMode="auto">
          <a:xfrm>
            <a:off x="1930400" y="5829300"/>
            <a:ext cx="136525" cy="136525"/>
          </a:xfrm>
          <a:prstGeom prst="rect">
            <a:avLst/>
          </a:prstGeom>
          <a:solidFill>
            <a:srgbClr val="FF33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72716" name="Rectangle 12">
            <a:extLst>
              <a:ext uri="{FF2B5EF4-FFF2-40B4-BE49-F238E27FC236}">
                <a16:creationId xmlns:a16="http://schemas.microsoft.com/office/drawing/2014/main" id="{B5905E3C-C0FD-4272-B2DC-8AF4E864397C}"/>
              </a:ext>
            </a:extLst>
          </p:cNvPr>
          <p:cNvSpPr>
            <a:spLocks noChangeAspect="1" noChangeArrowheads="1"/>
          </p:cNvSpPr>
          <p:nvPr/>
        </p:nvSpPr>
        <p:spPr bwMode="auto">
          <a:xfrm>
            <a:off x="520700" y="1790700"/>
            <a:ext cx="136525" cy="136525"/>
          </a:xfrm>
          <a:prstGeom prst="rect">
            <a:avLst/>
          </a:prstGeom>
          <a:solidFill>
            <a:srgbClr val="FF33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72717" name="Rectangle 13">
            <a:extLst>
              <a:ext uri="{FF2B5EF4-FFF2-40B4-BE49-F238E27FC236}">
                <a16:creationId xmlns:a16="http://schemas.microsoft.com/office/drawing/2014/main" id="{3BB934AA-6CA9-4442-B6F4-644E1F4F811E}"/>
              </a:ext>
            </a:extLst>
          </p:cNvPr>
          <p:cNvSpPr>
            <a:spLocks noChangeAspect="1" noChangeArrowheads="1"/>
          </p:cNvSpPr>
          <p:nvPr/>
        </p:nvSpPr>
        <p:spPr bwMode="auto">
          <a:xfrm>
            <a:off x="520700" y="5829300"/>
            <a:ext cx="136525" cy="136525"/>
          </a:xfrm>
          <a:prstGeom prst="rect">
            <a:avLst/>
          </a:prstGeom>
          <a:solidFill>
            <a:srgbClr val="FF33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72718" name="Line 14">
            <a:extLst>
              <a:ext uri="{FF2B5EF4-FFF2-40B4-BE49-F238E27FC236}">
                <a16:creationId xmlns:a16="http://schemas.microsoft.com/office/drawing/2014/main" id="{27EBAB3C-27EF-480A-9510-438AEF272A97}"/>
              </a:ext>
            </a:extLst>
          </p:cNvPr>
          <p:cNvSpPr>
            <a:spLocks noChangeShapeType="1"/>
          </p:cNvSpPr>
          <p:nvPr/>
        </p:nvSpPr>
        <p:spPr bwMode="auto">
          <a:xfrm>
            <a:off x="5292725" y="1958975"/>
            <a:ext cx="0" cy="3886200"/>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2719" name="Line 15">
            <a:extLst>
              <a:ext uri="{FF2B5EF4-FFF2-40B4-BE49-F238E27FC236}">
                <a16:creationId xmlns:a16="http://schemas.microsoft.com/office/drawing/2014/main" id="{A317D58D-7F47-4010-9464-0CFE787A5482}"/>
              </a:ext>
            </a:extLst>
          </p:cNvPr>
          <p:cNvSpPr>
            <a:spLocks noChangeShapeType="1"/>
          </p:cNvSpPr>
          <p:nvPr/>
        </p:nvSpPr>
        <p:spPr bwMode="auto">
          <a:xfrm>
            <a:off x="6156325" y="1946275"/>
            <a:ext cx="0" cy="3886200"/>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2720" name="Line 16">
            <a:extLst>
              <a:ext uri="{FF2B5EF4-FFF2-40B4-BE49-F238E27FC236}">
                <a16:creationId xmlns:a16="http://schemas.microsoft.com/office/drawing/2014/main" id="{A07E79C5-729A-44AD-BB52-0D380B499035}"/>
              </a:ext>
            </a:extLst>
          </p:cNvPr>
          <p:cNvSpPr>
            <a:spLocks noChangeShapeType="1"/>
          </p:cNvSpPr>
          <p:nvPr/>
        </p:nvSpPr>
        <p:spPr bwMode="auto">
          <a:xfrm>
            <a:off x="7019925" y="1946275"/>
            <a:ext cx="0" cy="3886200"/>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74097" name="Text Box 17">
            <a:extLst>
              <a:ext uri="{FF2B5EF4-FFF2-40B4-BE49-F238E27FC236}">
                <a16:creationId xmlns:a16="http://schemas.microsoft.com/office/drawing/2014/main" id="{D220942C-1D55-4F8A-9B18-40ACB569DA1F}"/>
              </a:ext>
            </a:extLst>
          </p:cNvPr>
          <p:cNvSpPr txBox="1">
            <a:spLocks noChangeArrowheads="1"/>
          </p:cNvSpPr>
          <p:nvPr/>
        </p:nvSpPr>
        <p:spPr bwMode="auto">
          <a:xfrm>
            <a:off x="5508625" y="1049338"/>
            <a:ext cx="12255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eaLnBrk="1" hangingPunct="1">
              <a:defRPr/>
            </a:pPr>
            <a:r>
              <a:rPr lang="en-US">
                <a:solidFill>
                  <a:schemeClr val="bg1"/>
                </a:solidFill>
                <a:effectLst>
                  <a:outerShdw blurRad="38100" dist="38100" dir="2700000" algn="tl">
                    <a:srgbClr val="000000"/>
                  </a:outerShdw>
                </a:effectLst>
                <a:latin typeface="Arial" charset="0"/>
              </a:rPr>
              <a:t>Press Box</a:t>
            </a:r>
          </a:p>
        </p:txBody>
      </p:sp>
      <p:sp>
        <p:nvSpPr>
          <p:cNvPr id="174098" name="Text Box 18">
            <a:extLst>
              <a:ext uri="{FF2B5EF4-FFF2-40B4-BE49-F238E27FC236}">
                <a16:creationId xmlns:a16="http://schemas.microsoft.com/office/drawing/2014/main" id="{8BC7FE27-ADF2-4C36-9A34-086DC497AEDA}"/>
              </a:ext>
            </a:extLst>
          </p:cNvPr>
          <p:cNvSpPr txBox="1">
            <a:spLocks noChangeArrowheads="1"/>
          </p:cNvSpPr>
          <p:nvPr/>
        </p:nvSpPr>
        <p:spPr bwMode="auto">
          <a:xfrm>
            <a:off x="2390775" y="4954588"/>
            <a:ext cx="6953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1" hangingPunct="1">
              <a:defRPr/>
            </a:pPr>
            <a:r>
              <a:rPr lang="en-US" sz="2400">
                <a:solidFill>
                  <a:schemeClr val="bg1"/>
                </a:solidFill>
                <a:effectLst>
                  <a:outerShdw blurRad="38100" dist="38100" dir="2700000" algn="tl">
                    <a:srgbClr val="000000"/>
                  </a:outerShdw>
                </a:effectLst>
                <a:latin typeface="Arial" charset="0"/>
              </a:rPr>
              <a:t>1 0</a:t>
            </a:r>
          </a:p>
        </p:txBody>
      </p:sp>
      <p:sp>
        <p:nvSpPr>
          <p:cNvPr id="174099" name="Text Box 19">
            <a:extLst>
              <a:ext uri="{FF2B5EF4-FFF2-40B4-BE49-F238E27FC236}">
                <a16:creationId xmlns:a16="http://schemas.microsoft.com/office/drawing/2014/main" id="{D12627F8-279C-4AC6-A1C0-B0EEBCCA5136}"/>
              </a:ext>
            </a:extLst>
          </p:cNvPr>
          <p:cNvSpPr txBox="1">
            <a:spLocks noChangeArrowheads="1"/>
          </p:cNvSpPr>
          <p:nvPr/>
        </p:nvSpPr>
        <p:spPr bwMode="auto">
          <a:xfrm>
            <a:off x="3216275" y="4929188"/>
            <a:ext cx="6953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1" hangingPunct="1">
              <a:defRPr/>
            </a:pPr>
            <a:r>
              <a:rPr lang="en-US" sz="2400">
                <a:solidFill>
                  <a:schemeClr val="bg1"/>
                </a:solidFill>
                <a:effectLst>
                  <a:outerShdw blurRad="38100" dist="38100" dir="2700000" algn="tl">
                    <a:srgbClr val="000000"/>
                  </a:outerShdw>
                </a:effectLst>
                <a:latin typeface="Arial" charset="0"/>
              </a:rPr>
              <a:t>2 0</a:t>
            </a:r>
          </a:p>
        </p:txBody>
      </p:sp>
      <p:sp>
        <p:nvSpPr>
          <p:cNvPr id="174100" name="Text Box 20">
            <a:extLst>
              <a:ext uri="{FF2B5EF4-FFF2-40B4-BE49-F238E27FC236}">
                <a16:creationId xmlns:a16="http://schemas.microsoft.com/office/drawing/2014/main" id="{8EF70847-7869-4B6B-A3BC-FC6ED14BF361}"/>
              </a:ext>
            </a:extLst>
          </p:cNvPr>
          <p:cNvSpPr txBox="1">
            <a:spLocks noChangeArrowheads="1"/>
          </p:cNvSpPr>
          <p:nvPr/>
        </p:nvSpPr>
        <p:spPr bwMode="auto">
          <a:xfrm>
            <a:off x="4067175" y="4954588"/>
            <a:ext cx="6953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1" hangingPunct="1">
              <a:defRPr/>
            </a:pPr>
            <a:r>
              <a:rPr lang="en-US" sz="2400">
                <a:solidFill>
                  <a:schemeClr val="bg1"/>
                </a:solidFill>
                <a:effectLst>
                  <a:outerShdw blurRad="38100" dist="38100" dir="2700000" algn="tl">
                    <a:srgbClr val="000000"/>
                  </a:outerShdw>
                </a:effectLst>
                <a:latin typeface="Arial" charset="0"/>
              </a:rPr>
              <a:t>3 0</a:t>
            </a:r>
          </a:p>
        </p:txBody>
      </p:sp>
      <p:sp>
        <p:nvSpPr>
          <p:cNvPr id="174101" name="Text Box 21">
            <a:extLst>
              <a:ext uri="{FF2B5EF4-FFF2-40B4-BE49-F238E27FC236}">
                <a16:creationId xmlns:a16="http://schemas.microsoft.com/office/drawing/2014/main" id="{B129CC41-0464-46CB-AB6D-ED18575354FC}"/>
              </a:ext>
            </a:extLst>
          </p:cNvPr>
          <p:cNvSpPr txBox="1">
            <a:spLocks noChangeArrowheads="1"/>
          </p:cNvSpPr>
          <p:nvPr/>
        </p:nvSpPr>
        <p:spPr bwMode="auto">
          <a:xfrm>
            <a:off x="4892675" y="4954588"/>
            <a:ext cx="6953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1" hangingPunct="1">
              <a:defRPr/>
            </a:pPr>
            <a:r>
              <a:rPr lang="en-US" sz="2400">
                <a:solidFill>
                  <a:schemeClr val="bg1"/>
                </a:solidFill>
                <a:effectLst>
                  <a:outerShdw blurRad="38100" dist="38100" dir="2700000" algn="tl">
                    <a:srgbClr val="000000"/>
                  </a:outerShdw>
                </a:effectLst>
                <a:latin typeface="Arial" charset="0"/>
              </a:rPr>
              <a:t>4 0</a:t>
            </a:r>
          </a:p>
        </p:txBody>
      </p:sp>
      <p:sp>
        <p:nvSpPr>
          <p:cNvPr id="174102" name="Text Box 22">
            <a:extLst>
              <a:ext uri="{FF2B5EF4-FFF2-40B4-BE49-F238E27FC236}">
                <a16:creationId xmlns:a16="http://schemas.microsoft.com/office/drawing/2014/main" id="{A5067E4A-F45C-4075-8DCA-13534935CDD1}"/>
              </a:ext>
            </a:extLst>
          </p:cNvPr>
          <p:cNvSpPr txBox="1">
            <a:spLocks noChangeArrowheads="1"/>
          </p:cNvSpPr>
          <p:nvPr/>
        </p:nvSpPr>
        <p:spPr bwMode="auto">
          <a:xfrm>
            <a:off x="5765800" y="4957763"/>
            <a:ext cx="6953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1" hangingPunct="1">
              <a:defRPr/>
            </a:pPr>
            <a:r>
              <a:rPr lang="en-US" sz="2400">
                <a:solidFill>
                  <a:schemeClr val="bg1"/>
                </a:solidFill>
                <a:effectLst>
                  <a:outerShdw blurRad="38100" dist="38100" dir="2700000" algn="tl">
                    <a:srgbClr val="000000"/>
                  </a:outerShdw>
                </a:effectLst>
                <a:latin typeface="Arial" charset="0"/>
              </a:rPr>
              <a:t>5 0</a:t>
            </a:r>
          </a:p>
        </p:txBody>
      </p:sp>
      <p:sp>
        <p:nvSpPr>
          <p:cNvPr id="174103" name="Text Box 23">
            <a:extLst>
              <a:ext uri="{FF2B5EF4-FFF2-40B4-BE49-F238E27FC236}">
                <a16:creationId xmlns:a16="http://schemas.microsoft.com/office/drawing/2014/main" id="{F2880A0D-426C-45C6-9A2E-7F33633D24A9}"/>
              </a:ext>
            </a:extLst>
          </p:cNvPr>
          <p:cNvSpPr txBox="1">
            <a:spLocks noChangeArrowheads="1"/>
          </p:cNvSpPr>
          <p:nvPr/>
        </p:nvSpPr>
        <p:spPr bwMode="auto">
          <a:xfrm>
            <a:off x="6635750" y="4941888"/>
            <a:ext cx="6953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1" hangingPunct="1">
              <a:defRPr/>
            </a:pPr>
            <a:r>
              <a:rPr lang="en-US" sz="2400">
                <a:solidFill>
                  <a:schemeClr val="bg1"/>
                </a:solidFill>
                <a:effectLst>
                  <a:outerShdw blurRad="38100" dist="38100" dir="2700000" algn="tl">
                    <a:srgbClr val="000000"/>
                  </a:outerShdw>
                </a:effectLst>
                <a:latin typeface="Arial" charset="0"/>
              </a:rPr>
              <a:t>4 0</a:t>
            </a:r>
          </a:p>
        </p:txBody>
      </p:sp>
      <p:sp>
        <p:nvSpPr>
          <p:cNvPr id="72728" name="Line 24">
            <a:extLst>
              <a:ext uri="{FF2B5EF4-FFF2-40B4-BE49-F238E27FC236}">
                <a16:creationId xmlns:a16="http://schemas.microsoft.com/office/drawing/2014/main" id="{97A0DFAD-C9BE-4455-A230-8B84528F388C}"/>
              </a:ext>
            </a:extLst>
          </p:cNvPr>
          <p:cNvSpPr>
            <a:spLocks noChangeShapeType="1"/>
          </p:cNvSpPr>
          <p:nvPr/>
        </p:nvSpPr>
        <p:spPr bwMode="auto">
          <a:xfrm>
            <a:off x="4051300" y="5816600"/>
            <a:ext cx="12700" cy="54610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2729" name="Rectangle 25">
            <a:extLst>
              <a:ext uri="{FF2B5EF4-FFF2-40B4-BE49-F238E27FC236}">
                <a16:creationId xmlns:a16="http://schemas.microsoft.com/office/drawing/2014/main" id="{F09BEC76-3233-4AB0-90B9-158DCFD03DEC}"/>
              </a:ext>
            </a:extLst>
          </p:cNvPr>
          <p:cNvSpPr>
            <a:spLocks noChangeArrowheads="1"/>
          </p:cNvSpPr>
          <p:nvPr/>
        </p:nvSpPr>
        <p:spPr bwMode="auto">
          <a:xfrm>
            <a:off x="4076700" y="5829300"/>
            <a:ext cx="3749675" cy="533400"/>
          </a:xfrm>
          <a:prstGeom prst="rect">
            <a:avLst/>
          </a:prstGeom>
          <a:solidFill>
            <a:schemeClr val="bg1">
              <a:alpha val="50195"/>
            </a:schemeClr>
          </a:solidFill>
          <a:ln w="3175" cap="rnd">
            <a:solidFill>
              <a:schemeClr val="bg1"/>
            </a:solidFill>
            <a:prstDash val="sysDot"/>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72730" name="Line 26">
            <a:extLst>
              <a:ext uri="{FF2B5EF4-FFF2-40B4-BE49-F238E27FC236}">
                <a16:creationId xmlns:a16="http://schemas.microsoft.com/office/drawing/2014/main" id="{8A040B27-BA44-41D8-95FC-006C9310A146}"/>
              </a:ext>
            </a:extLst>
          </p:cNvPr>
          <p:cNvSpPr>
            <a:spLocks noChangeShapeType="1"/>
          </p:cNvSpPr>
          <p:nvPr/>
        </p:nvSpPr>
        <p:spPr bwMode="auto">
          <a:xfrm>
            <a:off x="2692400" y="3238500"/>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2731" name="Line 27">
            <a:extLst>
              <a:ext uri="{FF2B5EF4-FFF2-40B4-BE49-F238E27FC236}">
                <a16:creationId xmlns:a16="http://schemas.microsoft.com/office/drawing/2014/main" id="{863FA1CF-3AD1-4163-9836-B8974B909E3E}"/>
              </a:ext>
            </a:extLst>
          </p:cNvPr>
          <p:cNvSpPr>
            <a:spLocks noChangeShapeType="1"/>
          </p:cNvSpPr>
          <p:nvPr/>
        </p:nvSpPr>
        <p:spPr bwMode="auto">
          <a:xfrm>
            <a:off x="2692400" y="4533900"/>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2732" name="Line 28">
            <a:extLst>
              <a:ext uri="{FF2B5EF4-FFF2-40B4-BE49-F238E27FC236}">
                <a16:creationId xmlns:a16="http://schemas.microsoft.com/office/drawing/2014/main" id="{A2F677FF-8951-40EE-ADB1-0D7AED1DFBFD}"/>
              </a:ext>
            </a:extLst>
          </p:cNvPr>
          <p:cNvSpPr>
            <a:spLocks noChangeShapeType="1"/>
          </p:cNvSpPr>
          <p:nvPr/>
        </p:nvSpPr>
        <p:spPr bwMode="auto">
          <a:xfrm>
            <a:off x="3543300" y="3225800"/>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2733" name="Line 29">
            <a:extLst>
              <a:ext uri="{FF2B5EF4-FFF2-40B4-BE49-F238E27FC236}">
                <a16:creationId xmlns:a16="http://schemas.microsoft.com/office/drawing/2014/main" id="{4AC934C2-3E10-42A9-A763-E76C44B4D0C2}"/>
              </a:ext>
            </a:extLst>
          </p:cNvPr>
          <p:cNvSpPr>
            <a:spLocks noChangeShapeType="1"/>
          </p:cNvSpPr>
          <p:nvPr/>
        </p:nvSpPr>
        <p:spPr bwMode="auto">
          <a:xfrm>
            <a:off x="3543300" y="4521200"/>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2734" name="Line 30">
            <a:extLst>
              <a:ext uri="{FF2B5EF4-FFF2-40B4-BE49-F238E27FC236}">
                <a16:creationId xmlns:a16="http://schemas.microsoft.com/office/drawing/2014/main" id="{7DADCCE2-96AD-41F7-8A56-32ADA5E20005}"/>
              </a:ext>
            </a:extLst>
          </p:cNvPr>
          <p:cNvSpPr>
            <a:spLocks noChangeShapeType="1"/>
          </p:cNvSpPr>
          <p:nvPr/>
        </p:nvSpPr>
        <p:spPr bwMode="auto">
          <a:xfrm>
            <a:off x="4381500" y="3238500"/>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2735" name="Line 31">
            <a:extLst>
              <a:ext uri="{FF2B5EF4-FFF2-40B4-BE49-F238E27FC236}">
                <a16:creationId xmlns:a16="http://schemas.microsoft.com/office/drawing/2014/main" id="{D8776DE3-F48B-4170-BC3F-FDCF8A9ED7C3}"/>
              </a:ext>
            </a:extLst>
          </p:cNvPr>
          <p:cNvSpPr>
            <a:spLocks noChangeShapeType="1"/>
          </p:cNvSpPr>
          <p:nvPr/>
        </p:nvSpPr>
        <p:spPr bwMode="auto">
          <a:xfrm>
            <a:off x="4381500" y="4533900"/>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2736" name="Line 32">
            <a:extLst>
              <a:ext uri="{FF2B5EF4-FFF2-40B4-BE49-F238E27FC236}">
                <a16:creationId xmlns:a16="http://schemas.microsoft.com/office/drawing/2014/main" id="{AE292445-10E6-4971-9B3B-2B34C778530F}"/>
              </a:ext>
            </a:extLst>
          </p:cNvPr>
          <p:cNvSpPr>
            <a:spLocks noChangeShapeType="1"/>
          </p:cNvSpPr>
          <p:nvPr/>
        </p:nvSpPr>
        <p:spPr bwMode="auto">
          <a:xfrm>
            <a:off x="5219700" y="3238500"/>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2737" name="Line 33">
            <a:extLst>
              <a:ext uri="{FF2B5EF4-FFF2-40B4-BE49-F238E27FC236}">
                <a16:creationId xmlns:a16="http://schemas.microsoft.com/office/drawing/2014/main" id="{D0494ADB-D863-47A7-9184-D6C0F2A95E31}"/>
              </a:ext>
            </a:extLst>
          </p:cNvPr>
          <p:cNvSpPr>
            <a:spLocks noChangeShapeType="1"/>
          </p:cNvSpPr>
          <p:nvPr/>
        </p:nvSpPr>
        <p:spPr bwMode="auto">
          <a:xfrm>
            <a:off x="5219700" y="4533900"/>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2738" name="Line 34">
            <a:extLst>
              <a:ext uri="{FF2B5EF4-FFF2-40B4-BE49-F238E27FC236}">
                <a16:creationId xmlns:a16="http://schemas.microsoft.com/office/drawing/2014/main" id="{77E92472-77B9-42BF-A931-121F89155B68}"/>
              </a:ext>
            </a:extLst>
          </p:cNvPr>
          <p:cNvSpPr>
            <a:spLocks noChangeShapeType="1"/>
          </p:cNvSpPr>
          <p:nvPr/>
        </p:nvSpPr>
        <p:spPr bwMode="auto">
          <a:xfrm>
            <a:off x="6070600" y="3238500"/>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2739" name="Line 35">
            <a:extLst>
              <a:ext uri="{FF2B5EF4-FFF2-40B4-BE49-F238E27FC236}">
                <a16:creationId xmlns:a16="http://schemas.microsoft.com/office/drawing/2014/main" id="{7F2634EE-561B-442D-B4DC-3EEA0FD27DBC}"/>
              </a:ext>
            </a:extLst>
          </p:cNvPr>
          <p:cNvSpPr>
            <a:spLocks noChangeShapeType="1"/>
          </p:cNvSpPr>
          <p:nvPr/>
        </p:nvSpPr>
        <p:spPr bwMode="auto">
          <a:xfrm>
            <a:off x="6070600" y="4533900"/>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2740" name="Line 36">
            <a:extLst>
              <a:ext uri="{FF2B5EF4-FFF2-40B4-BE49-F238E27FC236}">
                <a16:creationId xmlns:a16="http://schemas.microsoft.com/office/drawing/2014/main" id="{5ED055DC-2164-46C0-B6C9-34607261E55C}"/>
              </a:ext>
            </a:extLst>
          </p:cNvPr>
          <p:cNvSpPr>
            <a:spLocks noChangeShapeType="1"/>
          </p:cNvSpPr>
          <p:nvPr/>
        </p:nvSpPr>
        <p:spPr bwMode="auto">
          <a:xfrm>
            <a:off x="6946900" y="3251200"/>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2741" name="Line 37">
            <a:extLst>
              <a:ext uri="{FF2B5EF4-FFF2-40B4-BE49-F238E27FC236}">
                <a16:creationId xmlns:a16="http://schemas.microsoft.com/office/drawing/2014/main" id="{E98DCF04-295B-4BE3-9F6A-625718388D1D}"/>
              </a:ext>
            </a:extLst>
          </p:cNvPr>
          <p:cNvSpPr>
            <a:spLocks noChangeShapeType="1"/>
          </p:cNvSpPr>
          <p:nvPr/>
        </p:nvSpPr>
        <p:spPr bwMode="auto">
          <a:xfrm>
            <a:off x="6946900" y="4546600"/>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74118" name="Text Box 38">
            <a:extLst>
              <a:ext uri="{FF2B5EF4-FFF2-40B4-BE49-F238E27FC236}">
                <a16:creationId xmlns:a16="http://schemas.microsoft.com/office/drawing/2014/main" id="{5270775D-4DE5-496A-A96A-34CD3F514EB5}"/>
              </a:ext>
            </a:extLst>
          </p:cNvPr>
          <p:cNvSpPr txBox="1">
            <a:spLocks noChangeArrowheads="1"/>
          </p:cNvSpPr>
          <p:nvPr/>
        </p:nvSpPr>
        <p:spPr bwMode="auto">
          <a:xfrm>
            <a:off x="2339975" y="5002213"/>
            <a:ext cx="3175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eaLnBrk="1" hangingPunct="1">
              <a:defRPr/>
            </a:pPr>
            <a:r>
              <a:rPr lang="en-US">
                <a:solidFill>
                  <a:schemeClr val="bg1"/>
                </a:solidFill>
                <a:effectLst>
                  <a:outerShdw blurRad="38100" dist="38100" dir="2700000" algn="tl">
                    <a:srgbClr val="000000"/>
                  </a:outerShdw>
                </a:effectLst>
                <a:latin typeface="Arial" charset="0"/>
              </a:rPr>
              <a:t>&lt;</a:t>
            </a:r>
          </a:p>
        </p:txBody>
      </p:sp>
      <p:sp>
        <p:nvSpPr>
          <p:cNvPr id="174119" name="Text Box 39">
            <a:extLst>
              <a:ext uri="{FF2B5EF4-FFF2-40B4-BE49-F238E27FC236}">
                <a16:creationId xmlns:a16="http://schemas.microsoft.com/office/drawing/2014/main" id="{2B917880-52CE-4245-B2C6-4BA779EE0982}"/>
              </a:ext>
            </a:extLst>
          </p:cNvPr>
          <p:cNvSpPr txBox="1">
            <a:spLocks noChangeArrowheads="1"/>
          </p:cNvSpPr>
          <p:nvPr/>
        </p:nvSpPr>
        <p:spPr bwMode="auto">
          <a:xfrm>
            <a:off x="3127375" y="5002213"/>
            <a:ext cx="3175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eaLnBrk="1" hangingPunct="1">
              <a:defRPr/>
            </a:pPr>
            <a:r>
              <a:rPr lang="en-US">
                <a:solidFill>
                  <a:schemeClr val="bg1"/>
                </a:solidFill>
                <a:effectLst>
                  <a:outerShdw blurRad="38100" dist="38100" dir="2700000" algn="tl">
                    <a:srgbClr val="000000"/>
                  </a:outerShdw>
                </a:effectLst>
                <a:latin typeface="Arial" charset="0"/>
              </a:rPr>
              <a:t>&lt;</a:t>
            </a:r>
          </a:p>
        </p:txBody>
      </p:sp>
      <p:sp>
        <p:nvSpPr>
          <p:cNvPr id="174120" name="Text Box 40">
            <a:extLst>
              <a:ext uri="{FF2B5EF4-FFF2-40B4-BE49-F238E27FC236}">
                <a16:creationId xmlns:a16="http://schemas.microsoft.com/office/drawing/2014/main" id="{7A87DD3C-7D4F-4966-A5CF-40A22D9B02E1}"/>
              </a:ext>
            </a:extLst>
          </p:cNvPr>
          <p:cNvSpPr txBox="1">
            <a:spLocks noChangeArrowheads="1"/>
          </p:cNvSpPr>
          <p:nvPr/>
        </p:nvSpPr>
        <p:spPr bwMode="auto">
          <a:xfrm>
            <a:off x="3978275" y="5002213"/>
            <a:ext cx="3175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eaLnBrk="1" hangingPunct="1">
              <a:defRPr/>
            </a:pPr>
            <a:r>
              <a:rPr lang="en-US">
                <a:solidFill>
                  <a:schemeClr val="bg1"/>
                </a:solidFill>
                <a:effectLst>
                  <a:outerShdw blurRad="38100" dist="38100" dir="2700000" algn="tl">
                    <a:srgbClr val="000000"/>
                  </a:outerShdw>
                </a:effectLst>
                <a:latin typeface="Arial" charset="0"/>
              </a:rPr>
              <a:t>&lt;</a:t>
            </a:r>
          </a:p>
        </p:txBody>
      </p:sp>
      <p:sp>
        <p:nvSpPr>
          <p:cNvPr id="174121" name="Text Box 41">
            <a:extLst>
              <a:ext uri="{FF2B5EF4-FFF2-40B4-BE49-F238E27FC236}">
                <a16:creationId xmlns:a16="http://schemas.microsoft.com/office/drawing/2014/main" id="{EA01BC49-0035-4533-8CCD-0CA137C44F4B}"/>
              </a:ext>
            </a:extLst>
          </p:cNvPr>
          <p:cNvSpPr txBox="1">
            <a:spLocks noChangeArrowheads="1"/>
          </p:cNvSpPr>
          <p:nvPr/>
        </p:nvSpPr>
        <p:spPr bwMode="auto">
          <a:xfrm>
            <a:off x="4803775" y="4989513"/>
            <a:ext cx="3175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eaLnBrk="1" hangingPunct="1">
              <a:defRPr/>
            </a:pPr>
            <a:r>
              <a:rPr lang="en-US">
                <a:solidFill>
                  <a:schemeClr val="bg1"/>
                </a:solidFill>
                <a:effectLst>
                  <a:outerShdw blurRad="38100" dist="38100" dir="2700000" algn="tl">
                    <a:srgbClr val="000000"/>
                  </a:outerShdw>
                </a:effectLst>
                <a:latin typeface="Arial" charset="0"/>
              </a:rPr>
              <a:t>&lt;</a:t>
            </a:r>
          </a:p>
        </p:txBody>
      </p:sp>
      <p:sp>
        <p:nvSpPr>
          <p:cNvPr id="174122" name="Text Box 42">
            <a:extLst>
              <a:ext uri="{FF2B5EF4-FFF2-40B4-BE49-F238E27FC236}">
                <a16:creationId xmlns:a16="http://schemas.microsoft.com/office/drawing/2014/main" id="{FC46543C-5CE4-443B-9916-9BDFA394C679}"/>
              </a:ext>
            </a:extLst>
          </p:cNvPr>
          <p:cNvSpPr txBox="1">
            <a:spLocks noChangeArrowheads="1"/>
          </p:cNvSpPr>
          <p:nvPr/>
        </p:nvSpPr>
        <p:spPr bwMode="auto">
          <a:xfrm flipV="1">
            <a:off x="7204075" y="4989513"/>
            <a:ext cx="3175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eaLnBrk="1" hangingPunct="1">
              <a:defRPr/>
            </a:pPr>
            <a:r>
              <a:rPr lang="en-US">
                <a:solidFill>
                  <a:schemeClr val="bg1"/>
                </a:solidFill>
                <a:effectLst>
                  <a:outerShdw blurRad="38100" dist="38100" dir="2700000" algn="tl">
                    <a:srgbClr val="000000"/>
                  </a:outerShdw>
                </a:effectLst>
                <a:latin typeface="Arial" charset="0"/>
              </a:rPr>
              <a:t>&lt;</a:t>
            </a:r>
          </a:p>
        </p:txBody>
      </p:sp>
      <p:grpSp>
        <p:nvGrpSpPr>
          <p:cNvPr id="72747" name="Group 43">
            <a:extLst>
              <a:ext uri="{FF2B5EF4-FFF2-40B4-BE49-F238E27FC236}">
                <a16:creationId xmlns:a16="http://schemas.microsoft.com/office/drawing/2014/main" id="{072EF5B4-7A02-460D-8B6E-2A6CE3D1E16A}"/>
              </a:ext>
            </a:extLst>
          </p:cNvPr>
          <p:cNvGrpSpPr>
            <a:grpSpLocks/>
          </p:cNvGrpSpPr>
          <p:nvPr/>
        </p:nvGrpSpPr>
        <p:grpSpPr bwMode="auto">
          <a:xfrm>
            <a:off x="5210175" y="5969000"/>
            <a:ext cx="204788" cy="730250"/>
            <a:chOff x="3204" y="3720"/>
            <a:chExt cx="113" cy="420"/>
          </a:xfrm>
        </p:grpSpPr>
        <p:grpSp>
          <p:nvGrpSpPr>
            <p:cNvPr id="72810" name="Group 44">
              <a:extLst>
                <a:ext uri="{FF2B5EF4-FFF2-40B4-BE49-F238E27FC236}">
                  <a16:creationId xmlns:a16="http://schemas.microsoft.com/office/drawing/2014/main" id="{DDE50A81-7392-440F-ADDD-B3BEA4FEFC8C}"/>
                </a:ext>
              </a:extLst>
            </p:cNvPr>
            <p:cNvGrpSpPr>
              <a:grpSpLocks/>
            </p:cNvGrpSpPr>
            <p:nvPr/>
          </p:nvGrpSpPr>
          <p:grpSpPr bwMode="auto">
            <a:xfrm>
              <a:off x="3204" y="3720"/>
              <a:ext cx="113" cy="420"/>
              <a:chOff x="3204" y="3708"/>
              <a:chExt cx="113" cy="420"/>
            </a:xfrm>
          </p:grpSpPr>
          <p:sp>
            <p:nvSpPr>
              <p:cNvPr id="72815" name="AutoShape 45">
                <a:extLst>
                  <a:ext uri="{FF2B5EF4-FFF2-40B4-BE49-F238E27FC236}">
                    <a16:creationId xmlns:a16="http://schemas.microsoft.com/office/drawing/2014/main" id="{477FD32C-6FFA-40C6-A2C3-2A30EC21B102}"/>
                  </a:ext>
                </a:extLst>
              </p:cNvPr>
              <p:cNvSpPr>
                <a:spLocks noChangeAspect="1" noChangeArrowheads="1"/>
              </p:cNvSpPr>
              <p:nvPr/>
            </p:nvSpPr>
            <p:spPr bwMode="auto">
              <a:xfrm>
                <a:off x="3204" y="3708"/>
                <a:ext cx="113" cy="307"/>
              </a:xfrm>
              <a:prstGeom prst="triangle">
                <a:avLst>
                  <a:gd name="adj" fmla="val 50000"/>
                </a:avLst>
              </a:prstGeom>
              <a:solidFill>
                <a:srgbClr val="FF66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72816" name="Oval 46">
                <a:extLst>
                  <a:ext uri="{FF2B5EF4-FFF2-40B4-BE49-F238E27FC236}">
                    <a16:creationId xmlns:a16="http://schemas.microsoft.com/office/drawing/2014/main" id="{D2439FD8-36C0-408A-8BAB-C18664EE37D9}"/>
                  </a:ext>
                </a:extLst>
              </p:cNvPr>
              <p:cNvSpPr>
                <a:spLocks noChangeArrowheads="1"/>
              </p:cNvSpPr>
              <p:nvPr/>
            </p:nvSpPr>
            <p:spPr bwMode="auto">
              <a:xfrm>
                <a:off x="3210" y="4032"/>
                <a:ext cx="102" cy="96"/>
              </a:xfrm>
              <a:prstGeom prst="ellipse">
                <a:avLst/>
              </a:prstGeom>
              <a:solidFill>
                <a:srgbClr val="FF66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grpSp>
        <p:sp>
          <p:nvSpPr>
            <p:cNvPr id="72811" name="Line 47">
              <a:extLst>
                <a:ext uri="{FF2B5EF4-FFF2-40B4-BE49-F238E27FC236}">
                  <a16:creationId xmlns:a16="http://schemas.microsoft.com/office/drawing/2014/main" id="{B4335848-46F6-4C5D-8AE7-79A1712AA549}"/>
                </a:ext>
              </a:extLst>
            </p:cNvPr>
            <p:cNvSpPr>
              <a:spLocks noChangeShapeType="1"/>
            </p:cNvSpPr>
            <p:nvPr/>
          </p:nvSpPr>
          <p:spPr bwMode="auto">
            <a:xfrm>
              <a:off x="3225" y="3921"/>
              <a:ext cx="7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2812" name="Line 48">
              <a:extLst>
                <a:ext uri="{FF2B5EF4-FFF2-40B4-BE49-F238E27FC236}">
                  <a16:creationId xmlns:a16="http://schemas.microsoft.com/office/drawing/2014/main" id="{BBE0C758-8E52-44D5-8EBE-1337FD9A2706}"/>
                </a:ext>
              </a:extLst>
            </p:cNvPr>
            <p:cNvSpPr>
              <a:spLocks noChangeShapeType="1"/>
            </p:cNvSpPr>
            <p:nvPr/>
          </p:nvSpPr>
          <p:spPr bwMode="auto">
            <a:xfrm>
              <a:off x="3216" y="3981"/>
              <a:ext cx="9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2813" name="Line 49">
              <a:extLst>
                <a:ext uri="{FF2B5EF4-FFF2-40B4-BE49-F238E27FC236}">
                  <a16:creationId xmlns:a16="http://schemas.microsoft.com/office/drawing/2014/main" id="{566060DF-5BA8-4547-90D5-3A6B2B9EE2B8}"/>
                </a:ext>
              </a:extLst>
            </p:cNvPr>
            <p:cNvSpPr>
              <a:spLocks noChangeShapeType="1"/>
            </p:cNvSpPr>
            <p:nvPr/>
          </p:nvSpPr>
          <p:spPr bwMode="auto">
            <a:xfrm>
              <a:off x="3240" y="3861"/>
              <a:ext cx="4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2814" name="Oval 50">
              <a:extLst>
                <a:ext uri="{FF2B5EF4-FFF2-40B4-BE49-F238E27FC236}">
                  <a16:creationId xmlns:a16="http://schemas.microsoft.com/office/drawing/2014/main" id="{662C72BC-1508-433B-B907-50EF68533027}"/>
                </a:ext>
              </a:extLst>
            </p:cNvPr>
            <p:cNvSpPr>
              <a:spLocks noChangeArrowheads="1"/>
            </p:cNvSpPr>
            <p:nvPr/>
          </p:nvSpPr>
          <p:spPr bwMode="auto">
            <a:xfrm>
              <a:off x="3234" y="4063"/>
              <a:ext cx="56" cy="5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grpSp>
      <p:grpSp>
        <p:nvGrpSpPr>
          <p:cNvPr id="72748" name="Group 51">
            <a:extLst>
              <a:ext uri="{FF2B5EF4-FFF2-40B4-BE49-F238E27FC236}">
                <a16:creationId xmlns:a16="http://schemas.microsoft.com/office/drawing/2014/main" id="{38FDB48A-FD74-4D2F-8220-5A2808041D5E}"/>
              </a:ext>
            </a:extLst>
          </p:cNvPr>
          <p:cNvGrpSpPr>
            <a:grpSpLocks/>
          </p:cNvGrpSpPr>
          <p:nvPr/>
        </p:nvGrpSpPr>
        <p:grpSpPr bwMode="auto">
          <a:xfrm>
            <a:off x="5168900" y="5942013"/>
            <a:ext cx="268288" cy="571500"/>
            <a:chOff x="3248" y="3589"/>
            <a:chExt cx="169" cy="360"/>
          </a:xfrm>
        </p:grpSpPr>
        <p:sp>
          <p:nvSpPr>
            <p:cNvPr id="72807" name="Rectangle 52">
              <a:extLst>
                <a:ext uri="{FF2B5EF4-FFF2-40B4-BE49-F238E27FC236}">
                  <a16:creationId xmlns:a16="http://schemas.microsoft.com/office/drawing/2014/main" id="{AFA3D1B7-DDCE-405C-93D7-CBC7F7505D50}"/>
                </a:ext>
              </a:extLst>
            </p:cNvPr>
            <p:cNvSpPr>
              <a:spLocks noChangeArrowheads="1"/>
            </p:cNvSpPr>
            <p:nvPr/>
          </p:nvSpPr>
          <p:spPr bwMode="auto">
            <a:xfrm>
              <a:off x="3285" y="3796"/>
              <a:ext cx="99" cy="123"/>
            </a:xfrm>
            <a:prstGeom prst="rect">
              <a:avLst/>
            </a:prstGeom>
            <a:solidFill>
              <a:srgbClr val="C0C0C0"/>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72808" name="Text Box 53">
              <a:extLst>
                <a:ext uri="{FF2B5EF4-FFF2-40B4-BE49-F238E27FC236}">
                  <a16:creationId xmlns:a16="http://schemas.microsoft.com/office/drawing/2014/main" id="{D94D16D1-9A0B-4B85-A316-4F205C82A948}"/>
                </a:ext>
              </a:extLst>
            </p:cNvPr>
            <p:cNvSpPr txBox="1">
              <a:spLocks noChangeArrowheads="1"/>
            </p:cNvSpPr>
            <p:nvPr/>
          </p:nvSpPr>
          <p:spPr bwMode="auto">
            <a:xfrm flipV="1">
              <a:off x="3248" y="3776"/>
              <a:ext cx="169"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200" b="1"/>
                <a:t>1</a:t>
              </a:r>
            </a:p>
          </p:txBody>
        </p:sp>
        <p:sp>
          <p:nvSpPr>
            <p:cNvPr id="72809" name="Line 54">
              <a:extLst>
                <a:ext uri="{FF2B5EF4-FFF2-40B4-BE49-F238E27FC236}">
                  <a16:creationId xmlns:a16="http://schemas.microsoft.com/office/drawing/2014/main" id="{E088670B-9F84-4304-90D5-EA265E84FDE9}"/>
                </a:ext>
              </a:extLst>
            </p:cNvPr>
            <p:cNvSpPr>
              <a:spLocks noChangeShapeType="1"/>
            </p:cNvSpPr>
            <p:nvPr/>
          </p:nvSpPr>
          <p:spPr bwMode="auto">
            <a:xfrm>
              <a:off x="3336" y="3589"/>
              <a:ext cx="0" cy="203"/>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72749" name="Group 55">
            <a:extLst>
              <a:ext uri="{FF2B5EF4-FFF2-40B4-BE49-F238E27FC236}">
                <a16:creationId xmlns:a16="http://schemas.microsoft.com/office/drawing/2014/main" id="{BAB895AB-D357-401D-A3A7-24CF55C579B3}"/>
              </a:ext>
            </a:extLst>
          </p:cNvPr>
          <p:cNvGrpSpPr>
            <a:grpSpLocks/>
          </p:cNvGrpSpPr>
          <p:nvPr/>
        </p:nvGrpSpPr>
        <p:grpSpPr bwMode="auto">
          <a:xfrm>
            <a:off x="4357688" y="5961063"/>
            <a:ext cx="192087" cy="730250"/>
            <a:chOff x="3204" y="3720"/>
            <a:chExt cx="113" cy="420"/>
          </a:xfrm>
        </p:grpSpPr>
        <p:grpSp>
          <p:nvGrpSpPr>
            <p:cNvPr id="72800" name="Group 56">
              <a:extLst>
                <a:ext uri="{FF2B5EF4-FFF2-40B4-BE49-F238E27FC236}">
                  <a16:creationId xmlns:a16="http://schemas.microsoft.com/office/drawing/2014/main" id="{F71AE00B-295F-425F-A836-ACFF44E1BF52}"/>
                </a:ext>
              </a:extLst>
            </p:cNvPr>
            <p:cNvGrpSpPr>
              <a:grpSpLocks/>
            </p:cNvGrpSpPr>
            <p:nvPr/>
          </p:nvGrpSpPr>
          <p:grpSpPr bwMode="auto">
            <a:xfrm>
              <a:off x="3204" y="3720"/>
              <a:ext cx="113" cy="420"/>
              <a:chOff x="3204" y="3708"/>
              <a:chExt cx="113" cy="420"/>
            </a:xfrm>
          </p:grpSpPr>
          <p:sp>
            <p:nvSpPr>
              <p:cNvPr id="72805" name="AutoShape 57">
                <a:extLst>
                  <a:ext uri="{FF2B5EF4-FFF2-40B4-BE49-F238E27FC236}">
                    <a16:creationId xmlns:a16="http://schemas.microsoft.com/office/drawing/2014/main" id="{9AEDB64C-7B70-43F8-8896-C7EC056F03A0}"/>
                  </a:ext>
                </a:extLst>
              </p:cNvPr>
              <p:cNvSpPr>
                <a:spLocks noChangeAspect="1" noChangeArrowheads="1"/>
              </p:cNvSpPr>
              <p:nvPr/>
            </p:nvSpPr>
            <p:spPr bwMode="auto">
              <a:xfrm>
                <a:off x="3204" y="3708"/>
                <a:ext cx="113" cy="307"/>
              </a:xfrm>
              <a:prstGeom prst="triangle">
                <a:avLst>
                  <a:gd name="adj" fmla="val 50000"/>
                </a:avLst>
              </a:prstGeom>
              <a:solidFill>
                <a:srgbClr val="FF66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72806" name="Oval 58">
                <a:extLst>
                  <a:ext uri="{FF2B5EF4-FFF2-40B4-BE49-F238E27FC236}">
                    <a16:creationId xmlns:a16="http://schemas.microsoft.com/office/drawing/2014/main" id="{3C617DA2-13A9-4D2F-9555-00D8A91A2C6C}"/>
                  </a:ext>
                </a:extLst>
              </p:cNvPr>
              <p:cNvSpPr>
                <a:spLocks noChangeArrowheads="1"/>
              </p:cNvSpPr>
              <p:nvPr/>
            </p:nvSpPr>
            <p:spPr bwMode="auto">
              <a:xfrm>
                <a:off x="3210" y="4032"/>
                <a:ext cx="102" cy="96"/>
              </a:xfrm>
              <a:prstGeom prst="ellipse">
                <a:avLst/>
              </a:prstGeom>
              <a:solidFill>
                <a:srgbClr val="FF66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grpSp>
        <p:sp>
          <p:nvSpPr>
            <p:cNvPr id="72801" name="Line 59">
              <a:extLst>
                <a:ext uri="{FF2B5EF4-FFF2-40B4-BE49-F238E27FC236}">
                  <a16:creationId xmlns:a16="http://schemas.microsoft.com/office/drawing/2014/main" id="{8E27889C-709A-4282-B33B-4ECD79262370}"/>
                </a:ext>
              </a:extLst>
            </p:cNvPr>
            <p:cNvSpPr>
              <a:spLocks noChangeShapeType="1"/>
            </p:cNvSpPr>
            <p:nvPr/>
          </p:nvSpPr>
          <p:spPr bwMode="auto">
            <a:xfrm>
              <a:off x="3225" y="3921"/>
              <a:ext cx="7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2802" name="Line 60">
              <a:extLst>
                <a:ext uri="{FF2B5EF4-FFF2-40B4-BE49-F238E27FC236}">
                  <a16:creationId xmlns:a16="http://schemas.microsoft.com/office/drawing/2014/main" id="{D062E0B7-6A95-4085-A683-C8BB86999D49}"/>
                </a:ext>
              </a:extLst>
            </p:cNvPr>
            <p:cNvSpPr>
              <a:spLocks noChangeShapeType="1"/>
            </p:cNvSpPr>
            <p:nvPr/>
          </p:nvSpPr>
          <p:spPr bwMode="auto">
            <a:xfrm>
              <a:off x="3216" y="3981"/>
              <a:ext cx="9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2803" name="Line 61">
              <a:extLst>
                <a:ext uri="{FF2B5EF4-FFF2-40B4-BE49-F238E27FC236}">
                  <a16:creationId xmlns:a16="http://schemas.microsoft.com/office/drawing/2014/main" id="{1FAEBA9B-17BF-4AA3-913F-742E91E7403D}"/>
                </a:ext>
              </a:extLst>
            </p:cNvPr>
            <p:cNvSpPr>
              <a:spLocks noChangeShapeType="1"/>
            </p:cNvSpPr>
            <p:nvPr/>
          </p:nvSpPr>
          <p:spPr bwMode="auto">
            <a:xfrm>
              <a:off x="3240" y="3861"/>
              <a:ext cx="4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2804" name="Oval 62">
              <a:extLst>
                <a:ext uri="{FF2B5EF4-FFF2-40B4-BE49-F238E27FC236}">
                  <a16:creationId xmlns:a16="http://schemas.microsoft.com/office/drawing/2014/main" id="{31B997B5-1853-4336-8CE2-D3FDE1608FF6}"/>
                </a:ext>
              </a:extLst>
            </p:cNvPr>
            <p:cNvSpPr>
              <a:spLocks noChangeArrowheads="1"/>
            </p:cNvSpPr>
            <p:nvPr/>
          </p:nvSpPr>
          <p:spPr bwMode="auto">
            <a:xfrm>
              <a:off x="3234" y="4063"/>
              <a:ext cx="56" cy="5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grpSp>
      <p:sp>
        <p:nvSpPr>
          <p:cNvPr id="72750" name="Rectangle 63">
            <a:extLst>
              <a:ext uri="{FF2B5EF4-FFF2-40B4-BE49-F238E27FC236}">
                <a16:creationId xmlns:a16="http://schemas.microsoft.com/office/drawing/2014/main" id="{0C65D6D6-0A00-4572-9E66-99872E0D565E}"/>
              </a:ext>
            </a:extLst>
          </p:cNvPr>
          <p:cNvSpPr>
            <a:spLocks noChangeArrowheads="1"/>
          </p:cNvSpPr>
          <p:nvPr/>
        </p:nvSpPr>
        <p:spPr bwMode="auto">
          <a:xfrm>
            <a:off x="241300" y="2908300"/>
            <a:ext cx="304800" cy="19304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174144" name="Text Box 64">
            <a:extLst>
              <a:ext uri="{FF2B5EF4-FFF2-40B4-BE49-F238E27FC236}">
                <a16:creationId xmlns:a16="http://schemas.microsoft.com/office/drawing/2014/main" id="{90648554-C7B6-44B8-990B-16F572F81349}"/>
              </a:ext>
            </a:extLst>
          </p:cNvPr>
          <p:cNvSpPr txBox="1">
            <a:spLocks noChangeArrowheads="1"/>
          </p:cNvSpPr>
          <p:nvPr/>
        </p:nvSpPr>
        <p:spPr bwMode="auto">
          <a:xfrm rot="-5400000">
            <a:off x="-346868" y="3694906"/>
            <a:ext cx="1454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1" hangingPunct="1">
              <a:defRPr/>
            </a:pPr>
            <a:r>
              <a:rPr lang="en-US">
                <a:solidFill>
                  <a:schemeClr val="bg1"/>
                </a:solidFill>
                <a:effectLst>
                  <a:outerShdw blurRad="38100" dist="38100" dir="2700000" algn="tl">
                    <a:srgbClr val="000000"/>
                  </a:outerShdw>
                </a:effectLst>
                <a:latin typeface="Arial" charset="0"/>
              </a:rPr>
              <a:t>Score Board</a:t>
            </a:r>
          </a:p>
        </p:txBody>
      </p:sp>
      <p:sp>
        <p:nvSpPr>
          <p:cNvPr id="174145" name="Text Box 65">
            <a:extLst>
              <a:ext uri="{FF2B5EF4-FFF2-40B4-BE49-F238E27FC236}">
                <a16:creationId xmlns:a16="http://schemas.microsoft.com/office/drawing/2014/main" id="{FE57E7E9-297E-40DF-87DD-2A58F914EFA8}"/>
              </a:ext>
            </a:extLst>
          </p:cNvPr>
          <p:cNvSpPr txBox="1">
            <a:spLocks noChangeArrowheads="1"/>
          </p:cNvSpPr>
          <p:nvPr/>
        </p:nvSpPr>
        <p:spPr bwMode="auto">
          <a:xfrm>
            <a:off x="140679" y="152400"/>
            <a:ext cx="8847008"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eaLnBrk="1" hangingPunct="1">
              <a:defRPr/>
            </a:pPr>
            <a:r>
              <a:rPr lang="en-US" sz="4000" dirty="0">
                <a:solidFill>
                  <a:srgbClr val="FFCC00"/>
                </a:solidFill>
                <a:effectLst>
                  <a:outerShdw blurRad="38100" dist="38100" dir="2700000" algn="tl">
                    <a:srgbClr val="000000"/>
                  </a:outerShdw>
                </a:effectLst>
                <a:latin typeface="Arial" charset="0"/>
              </a:rPr>
              <a:t>Long Run Down Sideline – 5 Man</a:t>
            </a:r>
          </a:p>
        </p:txBody>
      </p:sp>
      <p:grpSp>
        <p:nvGrpSpPr>
          <p:cNvPr id="174149" name="Group 69">
            <a:extLst>
              <a:ext uri="{FF2B5EF4-FFF2-40B4-BE49-F238E27FC236}">
                <a16:creationId xmlns:a16="http://schemas.microsoft.com/office/drawing/2014/main" id="{770ADAF1-789B-40FE-A4A2-F46CBCBCB309}"/>
              </a:ext>
            </a:extLst>
          </p:cNvPr>
          <p:cNvGrpSpPr>
            <a:grpSpLocks/>
          </p:cNvGrpSpPr>
          <p:nvPr/>
        </p:nvGrpSpPr>
        <p:grpSpPr bwMode="auto">
          <a:xfrm>
            <a:off x="4229100" y="3290888"/>
            <a:ext cx="442913" cy="471487"/>
            <a:chOff x="3796" y="2871"/>
            <a:chExt cx="279" cy="297"/>
          </a:xfrm>
        </p:grpSpPr>
        <p:sp>
          <p:nvSpPr>
            <p:cNvPr id="72798" name="Rectangle 70">
              <a:extLst>
                <a:ext uri="{FF2B5EF4-FFF2-40B4-BE49-F238E27FC236}">
                  <a16:creationId xmlns:a16="http://schemas.microsoft.com/office/drawing/2014/main" id="{6873AE5C-F5AC-4CC4-85A0-DF1300ED9363}"/>
                </a:ext>
              </a:extLst>
            </p:cNvPr>
            <p:cNvSpPr>
              <a:spLocks noChangeArrowheads="1"/>
            </p:cNvSpPr>
            <p:nvPr/>
          </p:nvSpPr>
          <p:spPr bwMode="auto">
            <a:xfrm>
              <a:off x="3796" y="2888"/>
              <a:ext cx="279" cy="280"/>
            </a:xfrm>
            <a:prstGeom prst="rect">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72799" name="Text Box 71">
              <a:extLst>
                <a:ext uri="{FF2B5EF4-FFF2-40B4-BE49-F238E27FC236}">
                  <a16:creationId xmlns:a16="http://schemas.microsoft.com/office/drawing/2014/main" id="{5F4F431F-21B2-4765-8703-47A7C7B64961}"/>
                </a:ext>
              </a:extLst>
            </p:cNvPr>
            <p:cNvSpPr txBox="1">
              <a:spLocks noChangeArrowheads="1"/>
            </p:cNvSpPr>
            <p:nvPr/>
          </p:nvSpPr>
          <p:spPr bwMode="auto">
            <a:xfrm>
              <a:off x="3818" y="2871"/>
              <a:ext cx="19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400" b="1"/>
                <a:t>U</a:t>
              </a:r>
            </a:p>
          </p:txBody>
        </p:sp>
      </p:grpSp>
      <p:grpSp>
        <p:nvGrpSpPr>
          <p:cNvPr id="174155" name="Group 75">
            <a:extLst>
              <a:ext uri="{FF2B5EF4-FFF2-40B4-BE49-F238E27FC236}">
                <a16:creationId xmlns:a16="http://schemas.microsoft.com/office/drawing/2014/main" id="{55F003BB-90CE-4211-BF9A-B975BF73E127}"/>
              </a:ext>
            </a:extLst>
          </p:cNvPr>
          <p:cNvGrpSpPr>
            <a:grpSpLocks/>
          </p:cNvGrpSpPr>
          <p:nvPr/>
        </p:nvGrpSpPr>
        <p:grpSpPr bwMode="auto">
          <a:xfrm>
            <a:off x="5002213" y="5881688"/>
            <a:ext cx="612775" cy="457200"/>
            <a:chOff x="2359" y="3560"/>
            <a:chExt cx="386" cy="288"/>
          </a:xfrm>
        </p:grpSpPr>
        <p:sp>
          <p:nvSpPr>
            <p:cNvPr id="72796" name="Rectangle 76">
              <a:extLst>
                <a:ext uri="{FF2B5EF4-FFF2-40B4-BE49-F238E27FC236}">
                  <a16:creationId xmlns:a16="http://schemas.microsoft.com/office/drawing/2014/main" id="{9FF95A58-9348-416B-8F68-69BA2D5F9EBD}"/>
                </a:ext>
              </a:extLst>
            </p:cNvPr>
            <p:cNvSpPr>
              <a:spLocks noChangeArrowheads="1"/>
            </p:cNvSpPr>
            <p:nvPr/>
          </p:nvSpPr>
          <p:spPr bwMode="auto">
            <a:xfrm>
              <a:off x="2402" y="3561"/>
              <a:ext cx="279" cy="280"/>
            </a:xfrm>
            <a:prstGeom prst="rect">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72797" name="Text Box 77">
              <a:extLst>
                <a:ext uri="{FF2B5EF4-FFF2-40B4-BE49-F238E27FC236}">
                  <a16:creationId xmlns:a16="http://schemas.microsoft.com/office/drawing/2014/main" id="{AEE334D6-CB89-436C-9E87-A934BEFABC71}"/>
                </a:ext>
              </a:extLst>
            </p:cNvPr>
            <p:cNvSpPr txBox="1">
              <a:spLocks noChangeArrowheads="1"/>
            </p:cNvSpPr>
            <p:nvPr/>
          </p:nvSpPr>
          <p:spPr bwMode="auto">
            <a:xfrm>
              <a:off x="2359" y="3560"/>
              <a:ext cx="38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400" b="1"/>
                <a:t> L</a:t>
              </a:r>
            </a:p>
          </p:txBody>
        </p:sp>
      </p:grpSp>
      <p:grpSp>
        <p:nvGrpSpPr>
          <p:cNvPr id="174158" name="Group 78">
            <a:extLst>
              <a:ext uri="{FF2B5EF4-FFF2-40B4-BE49-F238E27FC236}">
                <a16:creationId xmlns:a16="http://schemas.microsoft.com/office/drawing/2014/main" id="{E14804EF-7F6F-4E35-857F-854C2AA8E87E}"/>
              </a:ext>
            </a:extLst>
          </p:cNvPr>
          <p:cNvGrpSpPr>
            <a:grpSpLocks/>
          </p:cNvGrpSpPr>
          <p:nvPr/>
        </p:nvGrpSpPr>
        <p:grpSpPr bwMode="auto">
          <a:xfrm>
            <a:off x="5035550" y="1404938"/>
            <a:ext cx="695325" cy="471487"/>
            <a:chOff x="598" y="1763"/>
            <a:chExt cx="438" cy="297"/>
          </a:xfrm>
        </p:grpSpPr>
        <p:sp>
          <p:nvSpPr>
            <p:cNvPr id="72794" name="Rectangle 79">
              <a:extLst>
                <a:ext uri="{FF2B5EF4-FFF2-40B4-BE49-F238E27FC236}">
                  <a16:creationId xmlns:a16="http://schemas.microsoft.com/office/drawing/2014/main" id="{9D9C8D60-4219-4ABD-A366-7FE9AFAE5D4B}"/>
                </a:ext>
              </a:extLst>
            </p:cNvPr>
            <p:cNvSpPr>
              <a:spLocks noChangeArrowheads="1"/>
            </p:cNvSpPr>
            <p:nvPr/>
          </p:nvSpPr>
          <p:spPr bwMode="auto">
            <a:xfrm>
              <a:off x="628" y="1780"/>
              <a:ext cx="279" cy="280"/>
            </a:xfrm>
            <a:prstGeom prst="rect">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72795" name="Text Box 80">
              <a:extLst>
                <a:ext uri="{FF2B5EF4-FFF2-40B4-BE49-F238E27FC236}">
                  <a16:creationId xmlns:a16="http://schemas.microsoft.com/office/drawing/2014/main" id="{1CB938FA-7086-4399-AE19-B5A077CA3152}"/>
                </a:ext>
              </a:extLst>
            </p:cNvPr>
            <p:cNvSpPr txBox="1">
              <a:spLocks noChangeArrowheads="1"/>
            </p:cNvSpPr>
            <p:nvPr/>
          </p:nvSpPr>
          <p:spPr bwMode="auto">
            <a:xfrm>
              <a:off x="598" y="1763"/>
              <a:ext cx="43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400" b="1"/>
                <a:t>LJ</a:t>
              </a:r>
            </a:p>
          </p:txBody>
        </p:sp>
      </p:grpSp>
      <p:grpSp>
        <p:nvGrpSpPr>
          <p:cNvPr id="174161" name="Group 81">
            <a:extLst>
              <a:ext uri="{FF2B5EF4-FFF2-40B4-BE49-F238E27FC236}">
                <a16:creationId xmlns:a16="http://schemas.microsoft.com/office/drawing/2014/main" id="{965EE1B5-BCDA-4A2E-BF32-B6AB61D08AB2}"/>
              </a:ext>
            </a:extLst>
          </p:cNvPr>
          <p:cNvGrpSpPr>
            <a:grpSpLocks/>
          </p:cNvGrpSpPr>
          <p:nvPr/>
        </p:nvGrpSpPr>
        <p:grpSpPr bwMode="auto">
          <a:xfrm>
            <a:off x="2890838" y="3914775"/>
            <a:ext cx="600075" cy="496888"/>
            <a:chOff x="589" y="2670"/>
            <a:chExt cx="378" cy="297"/>
          </a:xfrm>
        </p:grpSpPr>
        <p:sp>
          <p:nvSpPr>
            <p:cNvPr id="72792" name="Rectangle 82">
              <a:extLst>
                <a:ext uri="{FF2B5EF4-FFF2-40B4-BE49-F238E27FC236}">
                  <a16:creationId xmlns:a16="http://schemas.microsoft.com/office/drawing/2014/main" id="{CC4E0093-FB83-4B86-B27C-9328CE7337FA}"/>
                </a:ext>
              </a:extLst>
            </p:cNvPr>
            <p:cNvSpPr>
              <a:spLocks noChangeArrowheads="1"/>
            </p:cNvSpPr>
            <p:nvPr/>
          </p:nvSpPr>
          <p:spPr bwMode="auto">
            <a:xfrm>
              <a:off x="628" y="2687"/>
              <a:ext cx="279" cy="280"/>
            </a:xfrm>
            <a:prstGeom prst="rect">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72793" name="Text Box 83">
              <a:extLst>
                <a:ext uri="{FF2B5EF4-FFF2-40B4-BE49-F238E27FC236}">
                  <a16:creationId xmlns:a16="http://schemas.microsoft.com/office/drawing/2014/main" id="{4F062678-AE95-4FAC-826C-E7709EFEABC7}"/>
                </a:ext>
              </a:extLst>
            </p:cNvPr>
            <p:cNvSpPr txBox="1">
              <a:spLocks noChangeArrowheads="1"/>
            </p:cNvSpPr>
            <p:nvPr/>
          </p:nvSpPr>
          <p:spPr bwMode="auto">
            <a:xfrm>
              <a:off x="589" y="2670"/>
              <a:ext cx="378" cy="2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400" b="1"/>
                <a:t>BJ</a:t>
              </a:r>
            </a:p>
          </p:txBody>
        </p:sp>
      </p:grpSp>
      <p:sp>
        <p:nvSpPr>
          <p:cNvPr id="15413" name="Rectangle 84">
            <a:extLst>
              <a:ext uri="{FF2B5EF4-FFF2-40B4-BE49-F238E27FC236}">
                <a16:creationId xmlns:a16="http://schemas.microsoft.com/office/drawing/2014/main" id="{660632AF-C34F-42F7-98AE-04E88DC7B8A3}"/>
              </a:ext>
            </a:extLst>
          </p:cNvPr>
          <p:cNvSpPr>
            <a:spLocks noChangeAspect="1" noChangeArrowheads="1"/>
          </p:cNvSpPr>
          <p:nvPr/>
        </p:nvSpPr>
        <p:spPr bwMode="auto">
          <a:xfrm>
            <a:off x="5346700" y="3759200"/>
            <a:ext cx="231775" cy="231775"/>
          </a:xfrm>
          <a:prstGeom prst="rect">
            <a:avLst/>
          </a:prstGeom>
          <a:solidFill>
            <a:srgbClr val="FFCC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15414" name="Oval 85">
            <a:extLst>
              <a:ext uri="{FF2B5EF4-FFF2-40B4-BE49-F238E27FC236}">
                <a16:creationId xmlns:a16="http://schemas.microsoft.com/office/drawing/2014/main" id="{431022EB-A96B-4848-A136-B4224137D01D}"/>
              </a:ext>
            </a:extLst>
          </p:cNvPr>
          <p:cNvSpPr>
            <a:spLocks noChangeAspect="1" noChangeArrowheads="1"/>
          </p:cNvSpPr>
          <p:nvPr/>
        </p:nvSpPr>
        <p:spPr bwMode="auto">
          <a:xfrm>
            <a:off x="5346700" y="3492500"/>
            <a:ext cx="231775" cy="231775"/>
          </a:xfrm>
          <a:prstGeom prst="ellipse">
            <a:avLst/>
          </a:prstGeom>
          <a:solidFill>
            <a:srgbClr val="FFCC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15415" name="Oval 86">
            <a:extLst>
              <a:ext uri="{FF2B5EF4-FFF2-40B4-BE49-F238E27FC236}">
                <a16:creationId xmlns:a16="http://schemas.microsoft.com/office/drawing/2014/main" id="{E61E893A-8FC2-4C12-B99D-A3AE31945D2D}"/>
              </a:ext>
            </a:extLst>
          </p:cNvPr>
          <p:cNvSpPr>
            <a:spLocks noChangeAspect="1" noChangeArrowheads="1"/>
          </p:cNvSpPr>
          <p:nvPr/>
        </p:nvSpPr>
        <p:spPr bwMode="auto">
          <a:xfrm>
            <a:off x="5346700" y="3200400"/>
            <a:ext cx="231775" cy="231775"/>
          </a:xfrm>
          <a:prstGeom prst="ellipse">
            <a:avLst/>
          </a:prstGeom>
          <a:solidFill>
            <a:srgbClr val="FFCC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15416" name="Oval 87">
            <a:extLst>
              <a:ext uri="{FF2B5EF4-FFF2-40B4-BE49-F238E27FC236}">
                <a16:creationId xmlns:a16="http://schemas.microsoft.com/office/drawing/2014/main" id="{F954F216-7331-448B-B9C5-7CFEAE5D6309}"/>
              </a:ext>
            </a:extLst>
          </p:cNvPr>
          <p:cNvSpPr>
            <a:spLocks noChangeAspect="1" noChangeArrowheads="1"/>
          </p:cNvSpPr>
          <p:nvPr/>
        </p:nvSpPr>
        <p:spPr bwMode="auto">
          <a:xfrm>
            <a:off x="5346700" y="4038600"/>
            <a:ext cx="231775" cy="231775"/>
          </a:xfrm>
          <a:prstGeom prst="ellipse">
            <a:avLst/>
          </a:prstGeom>
          <a:solidFill>
            <a:srgbClr val="FFCC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15417" name="Oval 88">
            <a:extLst>
              <a:ext uri="{FF2B5EF4-FFF2-40B4-BE49-F238E27FC236}">
                <a16:creationId xmlns:a16="http://schemas.microsoft.com/office/drawing/2014/main" id="{60AFE518-C007-4010-99C3-3F55BC23D831}"/>
              </a:ext>
            </a:extLst>
          </p:cNvPr>
          <p:cNvSpPr>
            <a:spLocks noChangeAspect="1" noChangeArrowheads="1"/>
          </p:cNvSpPr>
          <p:nvPr/>
        </p:nvSpPr>
        <p:spPr bwMode="auto">
          <a:xfrm>
            <a:off x="5346700" y="4318000"/>
            <a:ext cx="231775" cy="231775"/>
          </a:xfrm>
          <a:prstGeom prst="ellipse">
            <a:avLst/>
          </a:prstGeom>
          <a:solidFill>
            <a:srgbClr val="FFCC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15418" name="Oval 89">
            <a:extLst>
              <a:ext uri="{FF2B5EF4-FFF2-40B4-BE49-F238E27FC236}">
                <a16:creationId xmlns:a16="http://schemas.microsoft.com/office/drawing/2014/main" id="{A50B3791-0F33-4A5D-817E-38E9C4FB7CBC}"/>
              </a:ext>
            </a:extLst>
          </p:cNvPr>
          <p:cNvSpPr>
            <a:spLocks noChangeAspect="1" noChangeArrowheads="1"/>
          </p:cNvSpPr>
          <p:nvPr/>
        </p:nvSpPr>
        <p:spPr bwMode="auto">
          <a:xfrm>
            <a:off x="5695950" y="3768725"/>
            <a:ext cx="231775" cy="231775"/>
          </a:xfrm>
          <a:prstGeom prst="ellipse">
            <a:avLst/>
          </a:prstGeom>
          <a:solidFill>
            <a:srgbClr val="FFCC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en-US" altLang="en-US" sz="1800"/>
          </a:p>
        </p:txBody>
      </p:sp>
      <p:sp>
        <p:nvSpPr>
          <p:cNvPr id="174170" name="Oval 90">
            <a:extLst>
              <a:ext uri="{FF2B5EF4-FFF2-40B4-BE49-F238E27FC236}">
                <a16:creationId xmlns:a16="http://schemas.microsoft.com/office/drawing/2014/main" id="{627EAC1F-C7CE-4574-9971-E4E28BF69380}"/>
              </a:ext>
            </a:extLst>
          </p:cNvPr>
          <p:cNvSpPr>
            <a:spLocks noChangeAspect="1" noChangeArrowheads="1"/>
          </p:cNvSpPr>
          <p:nvPr/>
        </p:nvSpPr>
        <p:spPr bwMode="auto">
          <a:xfrm>
            <a:off x="5576888" y="4779963"/>
            <a:ext cx="231775" cy="231775"/>
          </a:xfrm>
          <a:prstGeom prst="ellipse">
            <a:avLst/>
          </a:prstGeom>
          <a:solidFill>
            <a:srgbClr val="FFCC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en-US" altLang="en-US" sz="1600" b="1"/>
          </a:p>
        </p:txBody>
      </p:sp>
      <p:grpSp>
        <p:nvGrpSpPr>
          <p:cNvPr id="15420" name="Group 91">
            <a:extLst>
              <a:ext uri="{FF2B5EF4-FFF2-40B4-BE49-F238E27FC236}">
                <a16:creationId xmlns:a16="http://schemas.microsoft.com/office/drawing/2014/main" id="{E11C398A-F18C-44F4-984E-021C4225CF00}"/>
              </a:ext>
            </a:extLst>
          </p:cNvPr>
          <p:cNvGrpSpPr>
            <a:grpSpLocks noChangeAspect="1"/>
          </p:cNvGrpSpPr>
          <p:nvPr/>
        </p:nvGrpSpPr>
        <p:grpSpPr bwMode="auto">
          <a:xfrm>
            <a:off x="5083175" y="4570413"/>
            <a:ext cx="542925" cy="336550"/>
            <a:chOff x="3058" y="2951"/>
            <a:chExt cx="428" cy="264"/>
          </a:xfrm>
        </p:grpSpPr>
        <p:sp>
          <p:nvSpPr>
            <p:cNvPr id="72790" name="Oval 92">
              <a:extLst>
                <a:ext uri="{FF2B5EF4-FFF2-40B4-BE49-F238E27FC236}">
                  <a16:creationId xmlns:a16="http://schemas.microsoft.com/office/drawing/2014/main" id="{686063AD-272B-4361-8C19-F5B1E7D67D52}"/>
                </a:ext>
              </a:extLst>
            </p:cNvPr>
            <p:cNvSpPr>
              <a:spLocks noChangeAspect="1" noChangeArrowheads="1"/>
            </p:cNvSpPr>
            <p:nvPr/>
          </p:nvSpPr>
          <p:spPr bwMode="auto">
            <a:xfrm>
              <a:off x="3264" y="2960"/>
              <a:ext cx="182" cy="182"/>
            </a:xfrm>
            <a:prstGeom prst="ellipse">
              <a:avLst/>
            </a:prstGeom>
            <a:solidFill>
              <a:srgbClr val="FFCC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72791" name="Text Box 93">
              <a:extLst>
                <a:ext uri="{FF2B5EF4-FFF2-40B4-BE49-F238E27FC236}">
                  <a16:creationId xmlns:a16="http://schemas.microsoft.com/office/drawing/2014/main" id="{14FE8310-0FB1-41D0-9851-49CCF1FD53F4}"/>
                </a:ext>
              </a:extLst>
            </p:cNvPr>
            <p:cNvSpPr txBox="1">
              <a:spLocks noChangeAspect="1" noChangeArrowheads="1"/>
            </p:cNvSpPr>
            <p:nvPr/>
          </p:nvSpPr>
          <p:spPr bwMode="auto">
            <a:xfrm>
              <a:off x="3058" y="2951"/>
              <a:ext cx="428" cy="2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50000"/>
                </a:spcBef>
                <a:buFontTx/>
                <a:buNone/>
              </a:pPr>
              <a:endParaRPr lang="en-US" altLang="en-US" sz="1600" b="1"/>
            </a:p>
          </p:txBody>
        </p:sp>
      </p:grpSp>
      <p:grpSp>
        <p:nvGrpSpPr>
          <p:cNvPr id="15421" name="Group 94">
            <a:extLst>
              <a:ext uri="{FF2B5EF4-FFF2-40B4-BE49-F238E27FC236}">
                <a16:creationId xmlns:a16="http://schemas.microsoft.com/office/drawing/2014/main" id="{67AC2FBB-F857-48F2-996D-D85CA296160E}"/>
              </a:ext>
            </a:extLst>
          </p:cNvPr>
          <p:cNvGrpSpPr>
            <a:grpSpLocks noChangeAspect="1"/>
          </p:cNvGrpSpPr>
          <p:nvPr/>
        </p:nvGrpSpPr>
        <p:grpSpPr bwMode="auto">
          <a:xfrm>
            <a:off x="5335588" y="2652713"/>
            <a:ext cx="287337" cy="336550"/>
            <a:chOff x="3264" y="1559"/>
            <a:chExt cx="226" cy="264"/>
          </a:xfrm>
        </p:grpSpPr>
        <p:sp>
          <p:nvSpPr>
            <p:cNvPr id="72788" name="Oval 95">
              <a:extLst>
                <a:ext uri="{FF2B5EF4-FFF2-40B4-BE49-F238E27FC236}">
                  <a16:creationId xmlns:a16="http://schemas.microsoft.com/office/drawing/2014/main" id="{D351904B-20CB-4490-B57D-27D12F8EFD68}"/>
                </a:ext>
              </a:extLst>
            </p:cNvPr>
            <p:cNvSpPr>
              <a:spLocks noChangeAspect="1" noChangeArrowheads="1"/>
            </p:cNvSpPr>
            <p:nvPr/>
          </p:nvSpPr>
          <p:spPr bwMode="auto">
            <a:xfrm>
              <a:off x="3264" y="1576"/>
              <a:ext cx="182" cy="182"/>
            </a:xfrm>
            <a:prstGeom prst="ellipse">
              <a:avLst/>
            </a:prstGeom>
            <a:solidFill>
              <a:srgbClr val="FFCC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72789" name="Text Box 96">
              <a:extLst>
                <a:ext uri="{FF2B5EF4-FFF2-40B4-BE49-F238E27FC236}">
                  <a16:creationId xmlns:a16="http://schemas.microsoft.com/office/drawing/2014/main" id="{743060C3-37E8-4791-B346-30154C406346}"/>
                </a:ext>
              </a:extLst>
            </p:cNvPr>
            <p:cNvSpPr txBox="1">
              <a:spLocks noChangeAspect="1" noChangeArrowheads="1"/>
            </p:cNvSpPr>
            <p:nvPr/>
          </p:nvSpPr>
          <p:spPr bwMode="auto">
            <a:xfrm>
              <a:off x="3345" y="1559"/>
              <a:ext cx="145" cy="2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600" b="1"/>
            </a:p>
          </p:txBody>
        </p:sp>
      </p:grpSp>
      <p:grpSp>
        <p:nvGrpSpPr>
          <p:cNvPr id="15422" name="Group 97">
            <a:extLst>
              <a:ext uri="{FF2B5EF4-FFF2-40B4-BE49-F238E27FC236}">
                <a16:creationId xmlns:a16="http://schemas.microsoft.com/office/drawing/2014/main" id="{BD5A13D9-74C5-4E8C-8178-2A325F8F5EA5}"/>
              </a:ext>
            </a:extLst>
          </p:cNvPr>
          <p:cNvGrpSpPr>
            <a:grpSpLocks noChangeAspect="1"/>
          </p:cNvGrpSpPr>
          <p:nvPr/>
        </p:nvGrpSpPr>
        <p:grpSpPr bwMode="auto">
          <a:xfrm>
            <a:off x="5908675" y="3421063"/>
            <a:ext cx="274638" cy="336550"/>
            <a:chOff x="3855" y="2096"/>
            <a:chExt cx="217" cy="264"/>
          </a:xfrm>
        </p:grpSpPr>
        <p:sp>
          <p:nvSpPr>
            <p:cNvPr id="72786" name="Oval 98">
              <a:extLst>
                <a:ext uri="{FF2B5EF4-FFF2-40B4-BE49-F238E27FC236}">
                  <a16:creationId xmlns:a16="http://schemas.microsoft.com/office/drawing/2014/main" id="{74A48D3C-C59A-4A2A-9C54-AB84ED02718F}"/>
                </a:ext>
              </a:extLst>
            </p:cNvPr>
            <p:cNvSpPr>
              <a:spLocks noChangeAspect="1" noChangeArrowheads="1"/>
            </p:cNvSpPr>
            <p:nvPr/>
          </p:nvSpPr>
          <p:spPr bwMode="auto">
            <a:xfrm>
              <a:off x="3855" y="2118"/>
              <a:ext cx="182" cy="182"/>
            </a:xfrm>
            <a:prstGeom prst="ellipse">
              <a:avLst/>
            </a:prstGeom>
            <a:solidFill>
              <a:srgbClr val="FFCC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72787" name="Text Box 99">
              <a:extLst>
                <a:ext uri="{FF2B5EF4-FFF2-40B4-BE49-F238E27FC236}">
                  <a16:creationId xmlns:a16="http://schemas.microsoft.com/office/drawing/2014/main" id="{646EE93D-05C6-4C43-84CF-5BDC760E76C3}"/>
                </a:ext>
              </a:extLst>
            </p:cNvPr>
            <p:cNvSpPr txBox="1">
              <a:spLocks noChangeAspect="1" noChangeArrowheads="1"/>
            </p:cNvSpPr>
            <p:nvPr/>
          </p:nvSpPr>
          <p:spPr bwMode="auto">
            <a:xfrm>
              <a:off x="3927" y="2096"/>
              <a:ext cx="145" cy="2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600" b="1"/>
            </a:p>
          </p:txBody>
        </p:sp>
      </p:grpSp>
      <p:grpSp>
        <p:nvGrpSpPr>
          <p:cNvPr id="15423" name="Group 100">
            <a:extLst>
              <a:ext uri="{FF2B5EF4-FFF2-40B4-BE49-F238E27FC236}">
                <a16:creationId xmlns:a16="http://schemas.microsoft.com/office/drawing/2014/main" id="{301CDDDB-1D44-43CE-AD47-C93E8E3DBAE0}"/>
              </a:ext>
            </a:extLst>
          </p:cNvPr>
          <p:cNvGrpSpPr>
            <a:grpSpLocks noChangeAspect="1"/>
          </p:cNvGrpSpPr>
          <p:nvPr/>
        </p:nvGrpSpPr>
        <p:grpSpPr bwMode="auto">
          <a:xfrm>
            <a:off x="5921375" y="4052888"/>
            <a:ext cx="274638" cy="336550"/>
            <a:chOff x="3855" y="2096"/>
            <a:chExt cx="217" cy="264"/>
          </a:xfrm>
        </p:grpSpPr>
        <p:sp>
          <p:nvSpPr>
            <p:cNvPr id="72784" name="Oval 101">
              <a:extLst>
                <a:ext uri="{FF2B5EF4-FFF2-40B4-BE49-F238E27FC236}">
                  <a16:creationId xmlns:a16="http://schemas.microsoft.com/office/drawing/2014/main" id="{4C66886F-7AD8-4C58-A092-BD6EA096F849}"/>
                </a:ext>
              </a:extLst>
            </p:cNvPr>
            <p:cNvSpPr>
              <a:spLocks noChangeAspect="1" noChangeArrowheads="1"/>
            </p:cNvSpPr>
            <p:nvPr/>
          </p:nvSpPr>
          <p:spPr bwMode="auto">
            <a:xfrm>
              <a:off x="3855" y="2118"/>
              <a:ext cx="182" cy="182"/>
            </a:xfrm>
            <a:prstGeom prst="ellipse">
              <a:avLst/>
            </a:prstGeom>
            <a:solidFill>
              <a:srgbClr val="FFCC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72785" name="Text Box 102">
              <a:extLst>
                <a:ext uri="{FF2B5EF4-FFF2-40B4-BE49-F238E27FC236}">
                  <a16:creationId xmlns:a16="http://schemas.microsoft.com/office/drawing/2014/main" id="{5A47A2D6-1F4B-4245-8DD6-8826496A07EE}"/>
                </a:ext>
              </a:extLst>
            </p:cNvPr>
            <p:cNvSpPr txBox="1">
              <a:spLocks noChangeAspect="1" noChangeArrowheads="1"/>
            </p:cNvSpPr>
            <p:nvPr/>
          </p:nvSpPr>
          <p:spPr bwMode="auto">
            <a:xfrm>
              <a:off x="3927" y="2096"/>
              <a:ext cx="145" cy="2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600" b="1"/>
            </a:p>
          </p:txBody>
        </p:sp>
      </p:grpSp>
      <p:grpSp>
        <p:nvGrpSpPr>
          <p:cNvPr id="174183" name="Group 103">
            <a:extLst>
              <a:ext uri="{FF2B5EF4-FFF2-40B4-BE49-F238E27FC236}">
                <a16:creationId xmlns:a16="http://schemas.microsoft.com/office/drawing/2014/main" id="{6D72ADDF-FDCD-4207-95C5-995209998D72}"/>
              </a:ext>
            </a:extLst>
          </p:cNvPr>
          <p:cNvGrpSpPr>
            <a:grpSpLocks noChangeAspect="1"/>
          </p:cNvGrpSpPr>
          <p:nvPr/>
        </p:nvGrpSpPr>
        <p:grpSpPr bwMode="auto">
          <a:xfrm>
            <a:off x="5241925" y="3770313"/>
            <a:ext cx="357188" cy="211137"/>
            <a:chOff x="4240" y="2392"/>
            <a:chExt cx="244" cy="144"/>
          </a:xfrm>
        </p:grpSpPr>
        <p:sp>
          <p:nvSpPr>
            <p:cNvPr id="72778" name="AutoShape 104">
              <a:extLst>
                <a:ext uri="{FF2B5EF4-FFF2-40B4-BE49-F238E27FC236}">
                  <a16:creationId xmlns:a16="http://schemas.microsoft.com/office/drawing/2014/main" id="{6D90A037-3DE0-493A-9852-DB365337D4DC}"/>
                </a:ext>
              </a:extLst>
            </p:cNvPr>
            <p:cNvSpPr>
              <a:spLocks noChangeAspect="1" noChangeArrowheads="1"/>
            </p:cNvSpPr>
            <p:nvPr/>
          </p:nvSpPr>
          <p:spPr bwMode="auto">
            <a:xfrm>
              <a:off x="4240" y="2392"/>
              <a:ext cx="244" cy="144"/>
            </a:xfrm>
            <a:prstGeom prst="flowChartDecision">
              <a:avLst/>
            </a:prstGeom>
            <a:solidFill>
              <a:srgbClr val="9966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72779" name="Line 105">
              <a:extLst>
                <a:ext uri="{FF2B5EF4-FFF2-40B4-BE49-F238E27FC236}">
                  <a16:creationId xmlns:a16="http://schemas.microsoft.com/office/drawing/2014/main" id="{876A99BF-CA13-426B-ABDB-5A62A7E848A2}"/>
                </a:ext>
              </a:extLst>
            </p:cNvPr>
            <p:cNvSpPr>
              <a:spLocks noChangeAspect="1" noChangeShapeType="1"/>
            </p:cNvSpPr>
            <p:nvPr/>
          </p:nvSpPr>
          <p:spPr bwMode="auto">
            <a:xfrm>
              <a:off x="4300" y="2464"/>
              <a:ext cx="120" cy="0"/>
            </a:xfrm>
            <a:prstGeom prst="line">
              <a:avLst/>
            </a:prstGeom>
            <a:noFill/>
            <a:ln w="952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2780" name="Line 106">
              <a:extLst>
                <a:ext uri="{FF2B5EF4-FFF2-40B4-BE49-F238E27FC236}">
                  <a16:creationId xmlns:a16="http://schemas.microsoft.com/office/drawing/2014/main" id="{6B5FAEE6-36BD-43F4-B74B-156C1E2B0C7C}"/>
                </a:ext>
              </a:extLst>
            </p:cNvPr>
            <p:cNvSpPr>
              <a:spLocks noChangeAspect="1" noChangeShapeType="1"/>
            </p:cNvSpPr>
            <p:nvPr/>
          </p:nvSpPr>
          <p:spPr bwMode="auto">
            <a:xfrm flipH="1">
              <a:off x="4324" y="2444"/>
              <a:ext cx="0" cy="38"/>
            </a:xfrm>
            <a:prstGeom prst="line">
              <a:avLst/>
            </a:prstGeom>
            <a:noFill/>
            <a:ln w="952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2781" name="Line 107">
              <a:extLst>
                <a:ext uri="{FF2B5EF4-FFF2-40B4-BE49-F238E27FC236}">
                  <a16:creationId xmlns:a16="http://schemas.microsoft.com/office/drawing/2014/main" id="{78F69D5A-4937-40B5-A222-2E5A7638896C}"/>
                </a:ext>
              </a:extLst>
            </p:cNvPr>
            <p:cNvSpPr>
              <a:spLocks noChangeAspect="1" noChangeShapeType="1"/>
            </p:cNvSpPr>
            <p:nvPr/>
          </p:nvSpPr>
          <p:spPr bwMode="auto">
            <a:xfrm>
              <a:off x="4348" y="2444"/>
              <a:ext cx="0" cy="38"/>
            </a:xfrm>
            <a:prstGeom prst="line">
              <a:avLst/>
            </a:prstGeom>
            <a:noFill/>
            <a:ln w="952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2782" name="Line 108">
              <a:extLst>
                <a:ext uri="{FF2B5EF4-FFF2-40B4-BE49-F238E27FC236}">
                  <a16:creationId xmlns:a16="http://schemas.microsoft.com/office/drawing/2014/main" id="{BCFDA617-1FCF-4FA4-8EB2-ACE1B94842AA}"/>
                </a:ext>
              </a:extLst>
            </p:cNvPr>
            <p:cNvSpPr>
              <a:spLocks noChangeAspect="1" noChangeShapeType="1"/>
            </p:cNvSpPr>
            <p:nvPr/>
          </p:nvSpPr>
          <p:spPr bwMode="auto">
            <a:xfrm>
              <a:off x="4372" y="2444"/>
              <a:ext cx="0" cy="38"/>
            </a:xfrm>
            <a:prstGeom prst="line">
              <a:avLst/>
            </a:prstGeom>
            <a:noFill/>
            <a:ln w="952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2783" name="Line 109">
              <a:extLst>
                <a:ext uri="{FF2B5EF4-FFF2-40B4-BE49-F238E27FC236}">
                  <a16:creationId xmlns:a16="http://schemas.microsoft.com/office/drawing/2014/main" id="{1461A0E8-3E30-4B78-B669-DCDFBAE7434A}"/>
                </a:ext>
              </a:extLst>
            </p:cNvPr>
            <p:cNvSpPr>
              <a:spLocks noChangeAspect="1" noChangeShapeType="1"/>
            </p:cNvSpPr>
            <p:nvPr/>
          </p:nvSpPr>
          <p:spPr bwMode="auto">
            <a:xfrm>
              <a:off x="4394" y="2444"/>
              <a:ext cx="0" cy="38"/>
            </a:xfrm>
            <a:prstGeom prst="line">
              <a:avLst/>
            </a:prstGeom>
            <a:noFill/>
            <a:ln w="952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174255" name="Group 175">
            <a:extLst>
              <a:ext uri="{FF2B5EF4-FFF2-40B4-BE49-F238E27FC236}">
                <a16:creationId xmlns:a16="http://schemas.microsoft.com/office/drawing/2014/main" id="{0DD5B2F6-7529-474A-9249-1A8C9B5F37BC}"/>
              </a:ext>
            </a:extLst>
          </p:cNvPr>
          <p:cNvGrpSpPr>
            <a:grpSpLocks/>
          </p:cNvGrpSpPr>
          <p:nvPr/>
        </p:nvGrpSpPr>
        <p:grpSpPr bwMode="auto">
          <a:xfrm>
            <a:off x="6484938" y="2998788"/>
            <a:ext cx="442912" cy="460375"/>
            <a:chOff x="3796" y="2871"/>
            <a:chExt cx="279" cy="297"/>
          </a:xfrm>
        </p:grpSpPr>
        <p:sp>
          <p:nvSpPr>
            <p:cNvPr id="72776" name="Rectangle 176">
              <a:extLst>
                <a:ext uri="{FF2B5EF4-FFF2-40B4-BE49-F238E27FC236}">
                  <a16:creationId xmlns:a16="http://schemas.microsoft.com/office/drawing/2014/main" id="{39CC2918-3981-42C1-8312-9AB51E58ABC8}"/>
                </a:ext>
              </a:extLst>
            </p:cNvPr>
            <p:cNvSpPr>
              <a:spLocks noChangeArrowheads="1"/>
            </p:cNvSpPr>
            <p:nvPr/>
          </p:nvSpPr>
          <p:spPr bwMode="auto">
            <a:xfrm>
              <a:off x="3796" y="2888"/>
              <a:ext cx="279" cy="280"/>
            </a:xfrm>
            <a:prstGeom prst="rect">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72777" name="Text Box 177">
              <a:extLst>
                <a:ext uri="{FF2B5EF4-FFF2-40B4-BE49-F238E27FC236}">
                  <a16:creationId xmlns:a16="http://schemas.microsoft.com/office/drawing/2014/main" id="{41C29A99-120C-40C8-A348-B663241F337B}"/>
                </a:ext>
              </a:extLst>
            </p:cNvPr>
            <p:cNvSpPr txBox="1">
              <a:spLocks noChangeArrowheads="1"/>
            </p:cNvSpPr>
            <p:nvPr/>
          </p:nvSpPr>
          <p:spPr bwMode="auto">
            <a:xfrm>
              <a:off x="3818" y="2871"/>
              <a:ext cx="194" cy="2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400" b="1"/>
                <a:t>R</a:t>
              </a:r>
            </a:p>
          </p:txBody>
        </p:sp>
      </p:grpSp>
      <p:sp>
        <p:nvSpPr>
          <p:cNvPr id="174270" name="Text Box 190">
            <a:extLst>
              <a:ext uri="{FF2B5EF4-FFF2-40B4-BE49-F238E27FC236}">
                <a16:creationId xmlns:a16="http://schemas.microsoft.com/office/drawing/2014/main" id="{CD166EBB-E300-4D4E-9668-FB1B040CF9FC}"/>
              </a:ext>
            </a:extLst>
          </p:cNvPr>
          <p:cNvSpPr txBox="1">
            <a:spLocks noChangeArrowheads="1"/>
          </p:cNvSpPr>
          <p:nvPr/>
        </p:nvSpPr>
        <p:spPr bwMode="auto">
          <a:xfrm>
            <a:off x="1806575" y="2946400"/>
            <a:ext cx="2233613" cy="923925"/>
          </a:xfrm>
          <a:prstGeom prst="rect">
            <a:avLst/>
          </a:prstGeom>
          <a:solidFill>
            <a:srgbClr val="00CC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1800"/>
              <a:t>At The Snap,</a:t>
            </a:r>
          </a:p>
          <a:p>
            <a:pPr algn="ctr" eaLnBrk="1" hangingPunct="1">
              <a:spcBef>
                <a:spcPct val="0"/>
              </a:spcBef>
              <a:buFontTx/>
              <a:buNone/>
            </a:pPr>
            <a:r>
              <a:rPr lang="en-US" altLang="en-US" sz="1800"/>
              <a:t>BJ Starts </a:t>
            </a:r>
          </a:p>
          <a:p>
            <a:pPr algn="ctr" eaLnBrk="1" hangingPunct="1">
              <a:spcBef>
                <a:spcPct val="0"/>
              </a:spcBef>
              <a:buFontTx/>
              <a:buNone/>
            </a:pPr>
            <a:r>
              <a:rPr lang="en-US" altLang="en-US" sz="1800"/>
              <a:t>Backing Up</a:t>
            </a:r>
          </a:p>
        </p:txBody>
      </p:sp>
      <p:grpSp>
        <p:nvGrpSpPr>
          <p:cNvPr id="15427" name="Group 179">
            <a:extLst>
              <a:ext uri="{FF2B5EF4-FFF2-40B4-BE49-F238E27FC236}">
                <a16:creationId xmlns:a16="http://schemas.microsoft.com/office/drawing/2014/main" id="{C14C4528-7B47-48E3-B506-0EA22AB4AE03}"/>
              </a:ext>
            </a:extLst>
          </p:cNvPr>
          <p:cNvGrpSpPr>
            <a:grpSpLocks noChangeAspect="1"/>
          </p:cNvGrpSpPr>
          <p:nvPr/>
        </p:nvGrpSpPr>
        <p:grpSpPr bwMode="auto">
          <a:xfrm>
            <a:off x="4968875" y="4857750"/>
            <a:ext cx="274638" cy="336550"/>
            <a:chOff x="3855" y="2096"/>
            <a:chExt cx="217" cy="264"/>
          </a:xfrm>
        </p:grpSpPr>
        <p:sp>
          <p:nvSpPr>
            <p:cNvPr id="72774" name="Oval 180">
              <a:extLst>
                <a:ext uri="{FF2B5EF4-FFF2-40B4-BE49-F238E27FC236}">
                  <a16:creationId xmlns:a16="http://schemas.microsoft.com/office/drawing/2014/main" id="{4FD7BA8E-0ED7-449E-87C0-F5492D69CEF2}"/>
                </a:ext>
              </a:extLst>
            </p:cNvPr>
            <p:cNvSpPr>
              <a:spLocks noChangeAspect="1" noChangeArrowheads="1"/>
            </p:cNvSpPr>
            <p:nvPr/>
          </p:nvSpPr>
          <p:spPr bwMode="auto">
            <a:xfrm>
              <a:off x="3855" y="2118"/>
              <a:ext cx="182" cy="182"/>
            </a:xfrm>
            <a:prstGeom prst="ellipse">
              <a:avLst/>
            </a:prstGeom>
            <a:solidFill>
              <a:srgbClr val="FFCC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72775" name="Text Box 181">
              <a:extLst>
                <a:ext uri="{FF2B5EF4-FFF2-40B4-BE49-F238E27FC236}">
                  <a16:creationId xmlns:a16="http://schemas.microsoft.com/office/drawing/2014/main" id="{F7219AD5-7D2E-4411-B64B-958D298F892A}"/>
                </a:ext>
              </a:extLst>
            </p:cNvPr>
            <p:cNvSpPr txBox="1">
              <a:spLocks noChangeAspect="1" noChangeArrowheads="1"/>
            </p:cNvSpPr>
            <p:nvPr/>
          </p:nvSpPr>
          <p:spPr bwMode="auto">
            <a:xfrm>
              <a:off x="3927" y="2096"/>
              <a:ext cx="145" cy="2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600" b="1"/>
            </a:p>
          </p:txBody>
        </p:sp>
      </p:grpSp>
      <p:sp>
        <p:nvSpPr>
          <p:cNvPr id="174273" name="Text Box 193">
            <a:extLst>
              <a:ext uri="{FF2B5EF4-FFF2-40B4-BE49-F238E27FC236}">
                <a16:creationId xmlns:a16="http://schemas.microsoft.com/office/drawing/2014/main" id="{9B9E1FA6-8B41-424E-A2C0-306FCC73AEDB}"/>
              </a:ext>
            </a:extLst>
          </p:cNvPr>
          <p:cNvSpPr txBox="1">
            <a:spLocks noChangeArrowheads="1"/>
          </p:cNvSpPr>
          <p:nvPr/>
        </p:nvSpPr>
        <p:spPr bwMode="auto">
          <a:xfrm>
            <a:off x="722313" y="4838700"/>
            <a:ext cx="1162050" cy="915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1800">
                <a:solidFill>
                  <a:schemeClr val="bg1"/>
                </a:solidFill>
              </a:rPr>
              <a:t>Assume</a:t>
            </a:r>
          </a:p>
          <a:p>
            <a:pPr algn="ctr" eaLnBrk="1" hangingPunct="1">
              <a:spcBef>
                <a:spcPct val="0"/>
              </a:spcBef>
              <a:buFontTx/>
              <a:buNone/>
            </a:pPr>
            <a:r>
              <a:rPr lang="en-US" altLang="en-US" sz="1800">
                <a:solidFill>
                  <a:schemeClr val="bg1"/>
                </a:solidFill>
              </a:rPr>
              <a:t>Goal Line</a:t>
            </a:r>
          </a:p>
          <a:p>
            <a:pPr algn="ctr" eaLnBrk="1" hangingPunct="1">
              <a:spcBef>
                <a:spcPct val="0"/>
              </a:spcBef>
              <a:buFontTx/>
              <a:buNone/>
            </a:pPr>
            <a:r>
              <a:rPr lang="en-US" altLang="en-US" sz="1800">
                <a:solidFill>
                  <a:schemeClr val="bg1"/>
                </a:solidFill>
              </a:rPr>
              <a:t>Position</a:t>
            </a:r>
          </a:p>
        </p:txBody>
      </p:sp>
      <p:sp>
        <p:nvSpPr>
          <p:cNvPr id="174274" name="Text Box 194">
            <a:extLst>
              <a:ext uri="{FF2B5EF4-FFF2-40B4-BE49-F238E27FC236}">
                <a16:creationId xmlns:a16="http://schemas.microsoft.com/office/drawing/2014/main" id="{9437DD27-B1AE-4ADC-8EC6-CF8F73D40064}"/>
              </a:ext>
            </a:extLst>
          </p:cNvPr>
          <p:cNvSpPr txBox="1">
            <a:spLocks noChangeArrowheads="1"/>
          </p:cNvSpPr>
          <p:nvPr/>
        </p:nvSpPr>
        <p:spPr bwMode="auto">
          <a:xfrm>
            <a:off x="2387600" y="5045075"/>
            <a:ext cx="1543050" cy="366713"/>
          </a:xfrm>
          <a:prstGeom prst="rect">
            <a:avLst/>
          </a:prstGeom>
          <a:solidFill>
            <a:srgbClr val="00CC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r>
              <a:rPr lang="en-US" altLang="en-US" sz="1800"/>
              <a:t>Get The Spot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xit" presetSubtype="0" fill="hold" nodeType="clickEffect">
                                  <p:stCondLst>
                                    <p:cond delay="0"/>
                                  </p:stCondLst>
                                  <p:childTnLst>
                                    <p:animEffect transition="out" filter="dissolve">
                                      <p:cBhvr>
                                        <p:cTn id="6" dur="500"/>
                                        <p:tgtEl>
                                          <p:spTgt spid="174183"/>
                                        </p:tgtEl>
                                      </p:cBhvr>
                                    </p:animEffect>
                                    <p:set>
                                      <p:cBhvr>
                                        <p:cTn id="7" dur="1" fill="hold">
                                          <p:stCondLst>
                                            <p:cond delay="499"/>
                                          </p:stCondLst>
                                        </p:cTn>
                                        <p:tgtEl>
                                          <p:spTgt spid="174183"/>
                                        </p:tgtEl>
                                        <p:attrNameLst>
                                          <p:attrName>style.visibility</p:attrName>
                                        </p:attrNameLst>
                                      </p:cBhvr>
                                      <p:to>
                                        <p:strVal val="hidden"/>
                                      </p:to>
                                    </p:set>
                                  </p:childTnLst>
                                </p:cTn>
                              </p:par>
                            </p:childTnLst>
                          </p:cTn>
                        </p:par>
                        <p:par>
                          <p:cTn id="8" fill="hold" nodeType="afterGroup">
                            <p:stCondLst>
                              <p:cond delay="500"/>
                            </p:stCondLst>
                            <p:childTnLst>
                              <p:par>
                                <p:cTn id="9" presetID="9" presetClass="emph" presetSubtype="0" grpId="1" nodeType="afterEffect">
                                  <p:stCondLst>
                                    <p:cond delay="0"/>
                                  </p:stCondLst>
                                  <p:childTnLst>
                                    <p:set>
                                      <p:cBhvr rctx="PPT">
                                        <p:cTn id="10" dur="4000"/>
                                        <p:tgtEl>
                                          <p:spTgt spid="174170"/>
                                        </p:tgtEl>
                                        <p:attrNameLst>
                                          <p:attrName>style.opacity</p:attrName>
                                        </p:attrNameLst>
                                      </p:cBhvr>
                                      <p:to>
                                        <p:strVal val="0.5"/>
                                      </p:to>
                                    </p:set>
                                    <p:animEffect filter="image" prLst="opacity: 0.5">
                                      <p:cBhvr rctx="IE">
                                        <p:cTn id="11" dur="4000"/>
                                        <p:tgtEl>
                                          <p:spTgt spid="174170"/>
                                        </p:tgtEl>
                                      </p:cBhvr>
                                    </p:animEffect>
                                  </p:childTnLst>
                                </p:cTn>
                              </p:par>
                              <p:par>
                                <p:cTn id="12" presetID="9" presetClass="emph" presetSubtype="0" nodeType="withEffect">
                                  <p:stCondLst>
                                    <p:cond delay="0"/>
                                  </p:stCondLst>
                                  <p:childTnLst>
                                    <p:set>
                                      <p:cBhvr rctx="PPT">
                                        <p:cTn id="13" dur="4000"/>
                                        <p:tgtEl>
                                          <p:spTgt spid="15421"/>
                                        </p:tgtEl>
                                        <p:attrNameLst>
                                          <p:attrName>style.opacity</p:attrName>
                                        </p:attrNameLst>
                                      </p:cBhvr>
                                      <p:to>
                                        <p:strVal val="0.5"/>
                                      </p:to>
                                    </p:set>
                                    <p:animEffect filter="image" prLst="opacity: 0.5">
                                      <p:cBhvr rctx="IE">
                                        <p:cTn id="14" dur="4000"/>
                                        <p:tgtEl>
                                          <p:spTgt spid="15421"/>
                                        </p:tgtEl>
                                      </p:cBhvr>
                                    </p:animEffect>
                                  </p:childTnLst>
                                </p:cTn>
                              </p:par>
                              <p:par>
                                <p:cTn id="15" presetID="9" presetClass="emph" presetSubtype="0" grpId="0" nodeType="withEffect">
                                  <p:stCondLst>
                                    <p:cond delay="0"/>
                                  </p:stCondLst>
                                  <p:childTnLst>
                                    <p:set>
                                      <p:cBhvr rctx="PPT">
                                        <p:cTn id="16" dur="4000"/>
                                        <p:tgtEl>
                                          <p:spTgt spid="15415"/>
                                        </p:tgtEl>
                                        <p:attrNameLst>
                                          <p:attrName>style.opacity</p:attrName>
                                        </p:attrNameLst>
                                      </p:cBhvr>
                                      <p:to>
                                        <p:strVal val="0.5"/>
                                      </p:to>
                                    </p:set>
                                    <p:animEffect filter="image" prLst="opacity: 0.5">
                                      <p:cBhvr rctx="IE">
                                        <p:cTn id="17" dur="4000"/>
                                        <p:tgtEl>
                                          <p:spTgt spid="15415"/>
                                        </p:tgtEl>
                                      </p:cBhvr>
                                    </p:animEffect>
                                  </p:childTnLst>
                                </p:cTn>
                              </p:par>
                              <p:par>
                                <p:cTn id="18" presetID="9" presetClass="emph" presetSubtype="0" grpId="0" nodeType="withEffect">
                                  <p:stCondLst>
                                    <p:cond delay="0"/>
                                  </p:stCondLst>
                                  <p:childTnLst>
                                    <p:set>
                                      <p:cBhvr rctx="PPT">
                                        <p:cTn id="19" dur="4000"/>
                                        <p:tgtEl>
                                          <p:spTgt spid="15414"/>
                                        </p:tgtEl>
                                        <p:attrNameLst>
                                          <p:attrName>style.opacity</p:attrName>
                                        </p:attrNameLst>
                                      </p:cBhvr>
                                      <p:to>
                                        <p:strVal val="0.5"/>
                                      </p:to>
                                    </p:set>
                                    <p:animEffect filter="image" prLst="opacity: 0.5">
                                      <p:cBhvr rctx="IE">
                                        <p:cTn id="20" dur="4000"/>
                                        <p:tgtEl>
                                          <p:spTgt spid="15414"/>
                                        </p:tgtEl>
                                      </p:cBhvr>
                                    </p:animEffect>
                                  </p:childTnLst>
                                </p:cTn>
                              </p:par>
                              <p:par>
                                <p:cTn id="21" presetID="9" presetClass="emph" presetSubtype="0" nodeType="withEffect">
                                  <p:stCondLst>
                                    <p:cond delay="0"/>
                                  </p:stCondLst>
                                  <p:childTnLst>
                                    <p:set>
                                      <p:cBhvr rctx="PPT">
                                        <p:cTn id="22" dur="4000"/>
                                        <p:tgtEl>
                                          <p:spTgt spid="15422"/>
                                        </p:tgtEl>
                                        <p:attrNameLst>
                                          <p:attrName>style.opacity</p:attrName>
                                        </p:attrNameLst>
                                      </p:cBhvr>
                                      <p:to>
                                        <p:strVal val="0.5"/>
                                      </p:to>
                                    </p:set>
                                    <p:animEffect filter="image" prLst="opacity: 0.5">
                                      <p:cBhvr rctx="IE">
                                        <p:cTn id="23" dur="4000"/>
                                        <p:tgtEl>
                                          <p:spTgt spid="15422"/>
                                        </p:tgtEl>
                                      </p:cBhvr>
                                    </p:animEffect>
                                  </p:childTnLst>
                                </p:cTn>
                              </p:par>
                              <p:par>
                                <p:cTn id="24" presetID="9" presetClass="emph" presetSubtype="0" grpId="0" nodeType="withEffect">
                                  <p:stCondLst>
                                    <p:cond delay="0"/>
                                  </p:stCondLst>
                                  <p:childTnLst>
                                    <p:set>
                                      <p:cBhvr rctx="PPT">
                                        <p:cTn id="25" dur="4000"/>
                                        <p:tgtEl>
                                          <p:spTgt spid="15418"/>
                                        </p:tgtEl>
                                        <p:attrNameLst>
                                          <p:attrName>style.opacity</p:attrName>
                                        </p:attrNameLst>
                                      </p:cBhvr>
                                      <p:to>
                                        <p:strVal val="0.5"/>
                                      </p:to>
                                    </p:set>
                                    <p:animEffect filter="image" prLst="opacity: 0.5">
                                      <p:cBhvr rctx="IE">
                                        <p:cTn id="26" dur="4000"/>
                                        <p:tgtEl>
                                          <p:spTgt spid="15418"/>
                                        </p:tgtEl>
                                      </p:cBhvr>
                                    </p:animEffect>
                                  </p:childTnLst>
                                </p:cTn>
                              </p:par>
                              <p:par>
                                <p:cTn id="27" presetID="9" presetClass="emph" presetSubtype="0" grpId="0" nodeType="withEffect">
                                  <p:stCondLst>
                                    <p:cond delay="0"/>
                                  </p:stCondLst>
                                  <p:childTnLst>
                                    <p:set>
                                      <p:cBhvr rctx="PPT">
                                        <p:cTn id="28" dur="4000"/>
                                        <p:tgtEl>
                                          <p:spTgt spid="15413"/>
                                        </p:tgtEl>
                                        <p:attrNameLst>
                                          <p:attrName>style.opacity</p:attrName>
                                        </p:attrNameLst>
                                      </p:cBhvr>
                                      <p:to>
                                        <p:strVal val="0.5"/>
                                      </p:to>
                                    </p:set>
                                    <p:animEffect filter="image" prLst="opacity: 0.5">
                                      <p:cBhvr rctx="IE">
                                        <p:cTn id="29" dur="4000"/>
                                        <p:tgtEl>
                                          <p:spTgt spid="15413"/>
                                        </p:tgtEl>
                                      </p:cBhvr>
                                    </p:animEffect>
                                  </p:childTnLst>
                                </p:cTn>
                              </p:par>
                              <p:par>
                                <p:cTn id="30" presetID="9" presetClass="emph" presetSubtype="0" nodeType="withEffect">
                                  <p:stCondLst>
                                    <p:cond delay="0"/>
                                  </p:stCondLst>
                                  <p:childTnLst>
                                    <p:set>
                                      <p:cBhvr rctx="PPT">
                                        <p:cTn id="31" dur="4000"/>
                                        <p:tgtEl>
                                          <p:spTgt spid="15423"/>
                                        </p:tgtEl>
                                        <p:attrNameLst>
                                          <p:attrName>style.opacity</p:attrName>
                                        </p:attrNameLst>
                                      </p:cBhvr>
                                      <p:to>
                                        <p:strVal val="0.5"/>
                                      </p:to>
                                    </p:set>
                                    <p:animEffect filter="image" prLst="opacity: 0.5">
                                      <p:cBhvr rctx="IE">
                                        <p:cTn id="32" dur="4000"/>
                                        <p:tgtEl>
                                          <p:spTgt spid="15423"/>
                                        </p:tgtEl>
                                      </p:cBhvr>
                                    </p:animEffect>
                                  </p:childTnLst>
                                </p:cTn>
                              </p:par>
                              <p:par>
                                <p:cTn id="33" presetID="9" presetClass="emph" presetSubtype="0" grpId="0" nodeType="withEffect">
                                  <p:stCondLst>
                                    <p:cond delay="0"/>
                                  </p:stCondLst>
                                  <p:childTnLst>
                                    <p:set>
                                      <p:cBhvr rctx="PPT">
                                        <p:cTn id="34" dur="4000"/>
                                        <p:tgtEl>
                                          <p:spTgt spid="15416"/>
                                        </p:tgtEl>
                                        <p:attrNameLst>
                                          <p:attrName>style.opacity</p:attrName>
                                        </p:attrNameLst>
                                      </p:cBhvr>
                                      <p:to>
                                        <p:strVal val="0.5"/>
                                      </p:to>
                                    </p:set>
                                    <p:animEffect filter="image" prLst="opacity: 0.5">
                                      <p:cBhvr rctx="IE">
                                        <p:cTn id="35" dur="4000"/>
                                        <p:tgtEl>
                                          <p:spTgt spid="15416"/>
                                        </p:tgtEl>
                                      </p:cBhvr>
                                    </p:animEffect>
                                  </p:childTnLst>
                                </p:cTn>
                              </p:par>
                              <p:par>
                                <p:cTn id="36" presetID="9" presetClass="emph" presetSubtype="0" grpId="0" nodeType="withEffect">
                                  <p:stCondLst>
                                    <p:cond delay="0"/>
                                  </p:stCondLst>
                                  <p:childTnLst>
                                    <p:set>
                                      <p:cBhvr rctx="PPT">
                                        <p:cTn id="37" dur="4000"/>
                                        <p:tgtEl>
                                          <p:spTgt spid="15417"/>
                                        </p:tgtEl>
                                        <p:attrNameLst>
                                          <p:attrName>style.opacity</p:attrName>
                                        </p:attrNameLst>
                                      </p:cBhvr>
                                      <p:to>
                                        <p:strVal val="0.5"/>
                                      </p:to>
                                    </p:set>
                                    <p:animEffect filter="image" prLst="opacity: 0.5">
                                      <p:cBhvr rctx="IE">
                                        <p:cTn id="38" dur="4000"/>
                                        <p:tgtEl>
                                          <p:spTgt spid="15417"/>
                                        </p:tgtEl>
                                      </p:cBhvr>
                                    </p:animEffect>
                                  </p:childTnLst>
                                </p:cTn>
                              </p:par>
                              <p:par>
                                <p:cTn id="39" presetID="9" presetClass="emph" presetSubtype="0" nodeType="withEffect">
                                  <p:stCondLst>
                                    <p:cond delay="0"/>
                                  </p:stCondLst>
                                  <p:childTnLst>
                                    <p:set>
                                      <p:cBhvr rctx="PPT">
                                        <p:cTn id="40" dur="4000"/>
                                        <p:tgtEl>
                                          <p:spTgt spid="15420"/>
                                        </p:tgtEl>
                                        <p:attrNameLst>
                                          <p:attrName>style.opacity</p:attrName>
                                        </p:attrNameLst>
                                      </p:cBhvr>
                                      <p:to>
                                        <p:strVal val="0.5"/>
                                      </p:to>
                                    </p:set>
                                    <p:animEffect filter="image" prLst="opacity: 0.5">
                                      <p:cBhvr rctx="IE">
                                        <p:cTn id="41" dur="4000"/>
                                        <p:tgtEl>
                                          <p:spTgt spid="15420"/>
                                        </p:tgtEl>
                                      </p:cBhvr>
                                    </p:animEffect>
                                  </p:childTnLst>
                                </p:cTn>
                              </p:par>
                              <p:par>
                                <p:cTn id="42" presetID="9" presetClass="emph" presetSubtype="0" nodeType="withEffect">
                                  <p:stCondLst>
                                    <p:cond delay="0"/>
                                  </p:stCondLst>
                                  <p:childTnLst>
                                    <p:set>
                                      <p:cBhvr rctx="PPT">
                                        <p:cTn id="43" dur="4000"/>
                                        <p:tgtEl>
                                          <p:spTgt spid="15427"/>
                                        </p:tgtEl>
                                        <p:attrNameLst>
                                          <p:attrName>style.opacity</p:attrName>
                                        </p:attrNameLst>
                                      </p:cBhvr>
                                      <p:to>
                                        <p:strVal val="0.5"/>
                                      </p:to>
                                    </p:set>
                                    <p:animEffect filter="image" prLst="opacity: 0.5">
                                      <p:cBhvr rctx="IE">
                                        <p:cTn id="44" dur="4000"/>
                                        <p:tgtEl>
                                          <p:spTgt spid="15427"/>
                                        </p:tgtEl>
                                      </p:cBhvr>
                                    </p:animEffect>
                                  </p:childTnLst>
                                </p:cTn>
                              </p:par>
                              <p:par>
                                <p:cTn id="45" presetID="35" presetClass="path" presetSubtype="0" accel="50000" decel="50000" fill="hold" nodeType="withEffect">
                                  <p:stCondLst>
                                    <p:cond delay="0"/>
                                  </p:stCondLst>
                                  <p:childTnLst>
                                    <p:animMotion origin="layout" path="M 1.66667E-6 -3.24774E-6 L -0.07535 0.00162 " pathEditMode="relative" rAng="0" ptsTypes="AA">
                                      <p:cBhvr>
                                        <p:cTn id="46" dur="2000" fill="hold"/>
                                        <p:tgtEl>
                                          <p:spTgt spid="174161"/>
                                        </p:tgtEl>
                                        <p:attrNameLst>
                                          <p:attrName>ppt_x</p:attrName>
                                          <p:attrName>ppt_y</p:attrName>
                                        </p:attrNameLst>
                                      </p:cBhvr>
                                      <p:rCtr x="-3767" y="69"/>
                                    </p:animMotion>
                                  </p:childTnLst>
                                </p:cTn>
                              </p:par>
                              <p:par>
                                <p:cTn id="47" presetID="10" presetClass="entr" presetSubtype="0" fill="hold" nodeType="withEffect">
                                  <p:stCondLst>
                                    <p:cond delay="0"/>
                                  </p:stCondLst>
                                  <p:childTnLst>
                                    <p:set>
                                      <p:cBhvr>
                                        <p:cTn id="48" dur="1" fill="hold">
                                          <p:stCondLst>
                                            <p:cond delay="0"/>
                                          </p:stCondLst>
                                        </p:cTn>
                                        <p:tgtEl>
                                          <p:spTgt spid="174270"/>
                                        </p:tgtEl>
                                        <p:attrNameLst>
                                          <p:attrName>style.visibility</p:attrName>
                                        </p:attrNameLst>
                                      </p:cBhvr>
                                      <p:to>
                                        <p:strVal val="visible"/>
                                      </p:to>
                                    </p:set>
                                    <p:animEffect transition="in" filter="fade">
                                      <p:cBhvr>
                                        <p:cTn id="49" dur="2000"/>
                                        <p:tgtEl>
                                          <p:spTgt spid="174270"/>
                                        </p:tgtEl>
                                      </p:cBhvr>
                                    </p:animEffect>
                                  </p:childTnLst>
                                </p:cTn>
                              </p:par>
                            </p:childTnLst>
                          </p:cTn>
                        </p:par>
                        <p:par>
                          <p:cTn id="50" fill="hold" nodeType="afterGroup">
                            <p:stCondLst>
                              <p:cond delay="4500"/>
                            </p:stCondLst>
                            <p:childTnLst>
                              <p:par>
                                <p:cTn id="51" presetID="10" presetClass="exit" presetSubtype="0" fill="hold" nodeType="afterEffect">
                                  <p:stCondLst>
                                    <p:cond delay="0"/>
                                  </p:stCondLst>
                                  <p:childTnLst>
                                    <p:animEffect transition="out" filter="fade">
                                      <p:cBhvr>
                                        <p:cTn id="52" dur="2000"/>
                                        <p:tgtEl>
                                          <p:spTgt spid="174270"/>
                                        </p:tgtEl>
                                      </p:cBhvr>
                                    </p:animEffect>
                                    <p:set>
                                      <p:cBhvr>
                                        <p:cTn id="53" dur="1" fill="hold">
                                          <p:stCondLst>
                                            <p:cond delay="1999"/>
                                          </p:stCondLst>
                                        </p:cTn>
                                        <p:tgtEl>
                                          <p:spTgt spid="174270"/>
                                        </p:tgtEl>
                                        <p:attrNameLst>
                                          <p:attrName>style.visibility</p:attrName>
                                        </p:attrNameLst>
                                      </p:cBhvr>
                                      <p:to>
                                        <p:strVal val="hidden"/>
                                      </p:to>
                                    </p:set>
                                  </p:childTnLst>
                                </p:cTn>
                              </p:par>
                            </p:childTnLst>
                          </p:cTn>
                        </p:par>
                        <p:par>
                          <p:cTn id="54" fill="hold" nodeType="afterGroup">
                            <p:stCondLst>
                              <p:cond delay="6500"/>
                            </p:stCondLst>
                            <p:childTnLst>
                              <p:par>
                                <p:cTn id="55" presetID="35" presetClass="path" presetSubtype="0" accel="50000" decel="50000" fill="hold" nodeType="afterEffect">
                                  <p:stCondLst>
                                    <p:cond delay="0"/>
                                  </p:stCondLst>
                                  <p:childTnLst>
                                    <p:animMotion origin="layout" path="M -4.72222E-6 2.96296E-6 L -0.0677 0.01597 " pathEditMode="relative" rAng="0" ptsTypes="AA">
                                      <p:cBhvr>
                                        <p:cTn id="56" dur="2000" fill="hold"/>
                                        <p:tgtEl>
                                          <p:spTgt spid="174170"/>
                                        </p:tgtEl>
                                        <p:attrNameLst>
                                          <p:attrName>ppt_x</p:attrName>
                                          <p:attrName>ppt_y</p:attrName>
                                        </p:attrNameLst>
                                      </p:cBhvr>
                                      <p:rCtr x="-3385" y="787"/>
                                    </p:animMotion>
                                  </p:childTnLst>
                                </p:cTn>
                              </p:par>
                              <p:par>
                                <p:cTn id="57" presetID="1" presetClass="exit" presetSubtype="0" fill="hold" grpId="0" nodeType="withEffect">
                                  <p:stCondLst>
                                    <p:cond delay="0"/>
                                  </p:stCondLst>
                                  <p:childTnLst>
                                    <p:set>
                                      <p:cBhvr>
                                        <p:cTn id="58" dur="1" fill="hold">
                                          <p:stCondLst>
                                            <p:cond delay="0"/>
                                          </p:stCondLst>
                                        </p:cTn>
                                        <p:tgtEl>
                                          <p:spTgt spid="174170"/>
                                        </p:tgtEl>
                                        <p:attrNameLst>
                                          <p:attrName>style.visibility</p:attrName>
                                        </p:attrNameLst>
                                      </p:cBhvr>
                                      <p:to>
                                        <p:strVal val="hidden"/>
                                      </p:to>
                                    </p:set>
                                  </p:childTnLst>
                                </p:cTn>
                              </p:par>
                              <p:par>
                                <p:cTn id="59" presetID="35" presetClass="path" presetSubtype="0" accel="50000" decel="50000" fill="hold" nodeType="withEffect">
                                  <p:stCondLst>
                                    <p:cond delay="0"/>
                                  </p:stCondLst>
                                  <p:childTnLst>
                                    <p:animMotion origin="layout" path="M -0.07535 0.00162 L -0.12847 0.00324 " pathEditMode="relative" rAng="0" ptsTypes="AA">
                                      <p:cBhvr>
                                        <p:cTn id="60" dur="5000" fill="hold"/>
                                        <p:tgtEl>
                                          <p:spTgt spid="174161"/>
                                        </p:tgtEl>
                                        <p:attrNameLst>
                                          <p:attrName>ppt_x</p:attrName>
                                          <p:attrName>ppt_y</p:attrName>
                                        </p:attrNameLst>
                                      </p:cBhvr>
                                      <p:rCtr x="-2656" y="69"/>
                                    </p:animMotion>
                                  </p:childTnLst>
                                </p:cTn>
                              </p:par>
                              <p:par>
                                <p:cTn id="61" presetID="35" presetClass="path" presetSubtype="0" accel="50000" decel="50000" fill="hold" nodeType="withEffect">
                                  <p:stCondLst>
                                    <p:cond delay="0"/>
                                  </p:stCondLst>
                                  <p:childTnLst>
                                    <p:animMotion origin="layout" path="M 4.44444E-6 4.34883E-7 L -0.06546 4.34883E-7 " pathEditMode="relative" rAng="0" ptsTypes="AA">
                                      <p:cBhvr>
                                        <p:cTn id="62" dur="5000" fill="hold"/>
                                        <p:tgtEl>
                                          <p:spTgt spid="174155"/>
                                        </p:tgtEl>
                                        <p:attrNameLst>
                                          <p:attrName>ppt_x</p:attrName>
                                          <p:attrName>ppt_y</p:attrName>
                                        </p:attrNameLst>
                                      </p:cBhvr>
                                      <p:rCtr x="-3281" y="0"/>
                                    </p:animMotion>
                                  </p:childTnLst>
                                </p:cTn>
                              </p:par>
                              <p:par>
                                <p:cTn id="63" presetID="35" presetClass="path" presetSubtype="0" accel="50000" decel="50000" fill="hold" nodeType="withEffect">
                                  <p:stCondLst>
                                    <p:cond delay="0"/>
                                  </p:stCondLst>
                                  <p:childTnLst>
                                    <p:animMotion origin="layout" path="M -0.06546 4.34883E-7 L -0.1507 4.34883E-7 " pathEditMode="relative" rAng="0" ptsTypes="AA">
                                      <p:cBhvr>
                                        <p:cTn id="64" dur="5000" fill="hold"/>
                                        <p:tgtEl>
                                          <p:spTgt spid="174155"/>
                                        </p:tgtEl>
                                        <p:attrNameLst>
                                          <p:attrName>ppt_x</p:attrName>
                                          <p:attrName>ppt_y</p:attrName>
                                        </p:attrNameLst>
                                      </p:cBhvr>
                                      <p:rCtr x="-4271" y="0"/>
                                    </p:animMotion>
                                  </p:childTnLst>
                                </p:cTn>
                              </p:par>
                              <p:par>
                                <p:cTn id="65" presetID="42" presetClass="path" presetSubtype="0" accel="50000" decel="50000" fill="hold" nodeType="withEffect">
                                  <p:stCondLst>
                                    <p:cond delay="0"/>
                                  </p:stCondLst>
                                  <p:childTnLst>
                                    <p:animMotion origin="layout" path="M 4.72222E-6 -3.7037E-7 L -0.21737 -0.00069 " pathEditMode="relative" rAng="0" ptsTypes="AA">
                                      <p:cBhvr>
                                        <p:cTn id="66" dur="5000" fill="hold"/>
                                        <p:tgtEl>
                                          <p:spTgt spid="174158"/>
                                        </p:tgtEl>
                                        <p:attrNameLst>
                                          <p:attrName>ppt_x</p:attrName>
                                          <p:attrName>ppt_y</p:attrName>
                                        </p:attrNameLst>
                                      </p:cBhvr>
                                      <p:rCtr x="-10868" y="-46"/>
                                    </p:animMotion>
                                  </p:childTnLst>
                                </p:cTn>
                              </p:par>
                              <p:par>
                                <p:cTn id="67" presetID="0" presetClass="path" presetSubtype="0" accel="50000" decel="50000" fill="hold" nodeType="withEffect">
                                  <p:stCondLst>
                                    <p:cond delay="0"/>
                                  </p:stCondLst>
                                  <p:childTnLst>
                                    <p:animMotion origin="layout" path="M -8.33333E-7 1.48148E-6 C 0.00122 0.00857 0.00209 0.02153 0.00504 0.02917 C 0.00643 0.03287 0.01025 0.03935 0.01025 0.03935 C 0.01112 0.04283 0.01285 0.04607 0.01285 0.04954 C 0.01285 0.06898 0.01233 0.08843 0.01146 0.10787 C 0.01146 0.10926 0.00903 0.11667 0.00886 0.11806 C 0.00469 0.13959 0.00174 0.1625 -0.00781 0.18125 C -0.01128 0.19607 -0.01805 0.2044 -0.02447 0.21713 C -0.02534 0.21875 -0.02569 0.22107 -0.02691 0.22222 C -0.02951 0.22454 -0.03472 0.22917 -0.03472 0.22917 C -0.03559 0.23079 -0.03593 0.23287 -0.03715 0.23426 C -0.03958 0.23704 -0.04496 0.24121 -0.04496 0.24121 C -0.05173 0.25533 -0.04253 0.23773 -0.05138 0.24954 C -0.05989 0.26088 -0.04722 0.24954 -0.05781 0.2581 C -0.05937 0.26158 -0.06145 0.26482 -0.06284 0.26852 C -0.06336 0.27014 -0.06336 0.27222 -0.06406 0.27361 C -0.0717 0.28843 -0.09062 0.29236 -0.1026 0.29746 C -0.12691 0.31968 -0.16128 0.31042 -0.18854 0.31111 C -0.19322 0.31273 -0.19791 0.31412 -0.2026 0.31621 C -0.22517 0.31435 -0.24687 0.31806 -0.26927 0.31806 " pathEditMode="relative" ptsTypes="fffffffffffffffffffA">
                                      <p:cBhvr>
                                        <p:cTn id="68" dur="5000" fill="hold"/>
                                        <p:tgtEl>
                                          <p:spTgt spid="174255"/>
                                        </p:tgtEl>
                                        <p:attrNameLst>
                                          <p:attrName>ppt_x</p:attrName>
                                          <p:attrName>ppt_y</p:attrName>
                                        </p:attrNameLst>
                                      </p:cBhvr>
                                    </p:animMotion>
                                  </p:childTnLst>
                                </p:cTn>
                              </p:par>
                              <p:par>
                                <p:cTn id="69" presetID="35" presetClass="path" presetSubtype="0" accel="50000" decel="50000" fill="hold" nodeType="withEffect">
                                  <p:stCondLst>
                                    <p:cond delay="0"/>
                                  </p:stCondLst>
                                  <p:childTnLst>
                                    <p:animMotion origin="layout" path="M -0.15069 -2.96296E-6 L -0.23958 -2.96296E-6 " pathEditMode="relative" rAng="0" ptsTypes="AA">
                                      <p:cBhvr>
                                        <p:cTn id="70" dur="2000" fill="hold"/>
                                        <p:tgtEl>
                                          <p:spTgt spid="174155"/>
                                        </p:tgtEl>
                                        <p:attrNameLst>
                                          <p:attrName>ppt_x</p:attrName>
                                          <p:attrName>ppt_y</p:attrName>
                                        </p:attrNameLst>
                                      </p:cBhvr>
                                      <p:rCtr x="-4444" y="0"/>
                                    </p:animMotion>
                                  </p:childTnLst>
                                </p:cTn>
                              </p:par>
                              <p:par>
                                <p:cTn id="71" presetID="0" presetClass="path" presetSubtype="0" accel="50000" decel="50000" fill="hold" nodeType="withEffect">
                                  <p:stCondLst>
                                    <p:cond delay="0"/>
                                  </p:stCondLst>
                                  <p:childTnLst>
                                    <p:animMotion origin="layout" path="M 2.77778E-7 -3.33333E-6 C -0.0125 -0.00231 -0.025 -0.0037 -0.03732 -0.00671 C -0.05781 -0.00578 -0.07396 -0.00787 -0.09236 -3.33333E-6 C -0.09566 0.00301 -0.10382 0.01366 -0.10781 0.01551 C -0.11146 0.01713 -0.11562 0.01713 -0.11927 0.01875 C -0.12014 0.02061 -0.12083 0.02269 -0.12187 0.02408 C -0.12291 0.02547 -0.12465 0.0257 -0.12569 0.02732 C -0.1283 0.03149 -0.1283 0.03774 -0.12951 0.04283 C -0.13194 0.05348 -0.13854 0.06343 -0.13854 0.07524 " pathEditMode="relative" ptsTypes="ffffffffA">
                                      <p:cBhvr>
                                        <p:cTn id="72" dur="2000" fill="hold"/>
                                        <p:tgtEl>
                                          <p:spTgt spid="174149"/>
                                        </p:tgtEl>
                                        <p:attrNameLst>
                                          <p:attrName>ppt_x</p:attrName>
                                          <p:attrName>ppt_y</p:attrName>
                                        </p:attrNameLst>
                                      </p:cBhvr>
                                    </p:animMotion>
                                  </p:childTnLst>
                                </p:cTn>
                              </p:par>
                            </p:childTnLst>
                          </p:cTn>
                        </p:par>
                        <p:par>
                          <p:cTn id="73" fill="hold" nodeType="afterGroup">
                            <p:stCondLst>
                              <p:cond delay="11500"/>
                            </p:stCondLst>
                            <p:childTnLst>
                              <p:par>
                                <p:cTn id="74" presetID="10" presetClass="entr" presetSubtype="0" fill="hold" grpId="0" nodeType="afterEffect">
                                  <p:stCondLst>
                                    <p:cond delay="0"/>
                                  </p:stCondLst>
                                  <p:childTnLst>
                                    <p:set>
                                      <p:cBhvr>
                                        <p:cTn id="75" dur="1" fill="hold">
                                          <p:stCondLst>
                                            <p:cond delay="0"/>
                                          </p:stCondLst>
                                        </p:cTn>
                                        <p:tgtEl>
                                          <p:spTgt spid="174273"/>
                                        </p:tgtEl>
                                        <p:attrNameLst>
                                          <p:attrName>style.visibility</p:attrName>
                                        </p:attrNameLst>
                                      </p:cBhvr>
                                      <p:to>
                                        <p:strVal val="visible"/>
                                      </p:to>
                                    </p:set>
                                    <p:animEffect transition="in" filter="fade">
                                      <p:cBhvr>
                                        <p:cTn id="76" dur="2000"/>
                                        <p:tgtEl>
                                          <p:spTgt spid="174273"/>
                                        </p:tgtEl>
                                      </p:cBhvr>
                                    </p:animEffect>
                                  </p:childTnLst>
                                </p:cTn>
                              </p:par>
                              <p:par>
                                <p:cTn id="77" presetID="10" presetClass="exit" presetSubtype="0" fill="hold" grpId="1" nodeType="withEffect">
                                  <p:stCondLst>
                                    <p:cond delay="0"/>
                                  </p:stCondLst>
                                  <p:childTnLst>
                                    <p:animEffect transition="out" filter="fade">
                                      <p:cBhvr>
                                        <p:cTn id="78" dur="2000"/>
                                        <p:tgtEl>
                                          <p:spTgt spid="174273"/>
                                        </p:tgtEl>
                                      </p:cBhvr>
                                    </p:animEffect>
                                    <p:set>
                                      <p:cBhvr>
                                        <p:cTn id="79" dur="1" fill="hold">
                                          <p:stCondLst>
                                            <p:cond delay="1999"/>
                                          </p:stCondLst>
                                        </p:cTn>
                                        <p:tgtEl>
                                          <p:spTgt spid="174273"/>
                                        </p:tgtEl>
                                        <p:attrNameLst>
                                          <p:attrName>style.visibility</p:attrName>
                                        </p:attrNameLst>
                                      </p:cBhvr>
                                      <p:to>
                                        <p:strVal val="hidden"/>
                                      </p:to>
                                    </p:set>
                                  </p:childTnLst>
                                </p:cTn>
                              </p:par>
                            </p:childTnLst>
                          </p:cTn>
                        </p:par>
                        <p:par>
                          <p:cTn id="80" fill="hold" nodeType="afterGroup">
                            <p:stCondLst>
                              <p:cond delay="13500"/>
                            </p:stCondLst>
                            <p:childTnLst>
                              <p:par>
                                <p:cTn id="81" presetID="10" presetClass="entr" presetSubtype="0" fill="hold" grpId="0" nodeType="afterEffect">
                                  <p:stCondLst>
                                    <p:cond delay="0"/>
                                  </p:stCondLst>
                                  <p:childTnLst>
                                    <p:set>
                                      <p:cBhvr>
                                        <p:cTn id="82" dur="1" fill="hold">
                                          <p:stCondLst>
                                            <p:cond delay="0"/>
                                          </p:stCondLst>
                                        </p:cTn>
                                        <p:tgtEl>
                                          <p:spTgt spid="174274"/>
                                        </p:tgtEl>
                                        <p:attrNameLst>
                                          <p:attrName>style.visibility</p:attrName>
                                        </p:attrNameLst>
                                      </p:cBhvr>
                                      <p:to>
                                        <p:strVal val="visible"/>
                                      </p:to>
                                    </p:set>
                                    <p:animEffect transition="in" filter="fade">
                                      <p:cBhvr>
                                        <p:cTn id="83" dur="2000"/>
                                        <p:tgtEl>
                                          <p:spTgt spid="1742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413" grpId="0" animBg="1"/>
      <p:bldP spid="15414" grpId="0" animBg="1"/>
      <p:bldP spid="15415" grpId="0" animBg="1"/>
      <p:bldP spid="15416" grpId="0" animBg="1"/>
      <p:bldP spid="15417" grpId="0" animBg="1"/>
      <p:bldP spid="15418" grpId="0" animBg="1"/>
      <p:bldP spid="174170" grpId="0" animBg="1"/>
      <p:bldP spid="174170" grpId="1" animBg="1"/>
      <p:bldP spid="174273" grpId="0"/>
      <p:bldP spid="174273" grpId="1"/>
      <p:bldP spid="174274"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a:extLst>
              <a:ext uri="{FF2B5EF4-FFF2-40B4-BE49-F238E27FC236}">
                <a16:creationId xmlns:a16="http://schemas.microsoft.com/office/drawing/2014/main" id="{369D28C7-C24A-4DF3-84B6-F366B17623D5}"/>
              </a:ext>
            </a:extLst>
          </p:cNvPr>
          <p:cNvSpPr>
            <a:spLocks noChangeArrowheads="1"/>
          </p:cNvSpPr>
          <p:nvPr/>
        </p:nvSpPr>
        <p:spPr bwMode="auto">
          <a:xfrm rot="-5400000">
            <a:off x="5937250" y="285750"/>
            <a:ext cx="444500" cy="19304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79875" name="Line 3">
            <a:extLst>
              <a:ext uri="{FF2B5EF4-FFF2-40B4-BE49-F238E27FC236}">
                <a16:creationId xmlns:a16="http://schemas.microsoft.com/office/drawing/2014/main" id="{22D8D1F1-303C-48CA-895C-181B960F397A}"/>
              </a:ext>
            </a:extLst>
          </p:cNvPr>
          <p:cNvSpPr>
            <a:spLocks noChangeShapeType="1"/>
          </p:cNvSpPr>
          <p:nvPr/>
        </p:nvSpPr>
        <p:spPr bwMode="auto">
          <a:xfrm>
            <a:off x="0" y="942975"/>
            <a:ext cx="9144000" cy="0"/>
          </a:xfrm>
          <a:prstGeom prst="line">
            <a:avLst/>
          </a:prstGeom>
          <a:noFill/>
          <a:ln w="76200" cmpd="dbl">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0356" name="Text Box 4">
            <a:extLst>
              <a:ext uri="{FF2B5EF4-FFF2-40B4-BE49-F238E27FC236}">
                <a16:creationId xmlns:a16="http://schemas.microsoft.com/office/drawing/2014/main" id="{C742C404-003E-4EA0-B9A0-192D40BDB8B3}"/>
              </a:ext>
            </a:extLst>
          </p:cNvPr>
          <p:cNvSpPr txBox="1">
            <a:spLocks noChangeArrowheads="1"/>
          </p:cNvSpPr>
          <p:nvPr/>
        </p:nvSpPr>
        <p:spPr bwMode="auto">
          <a:xfrm>
            <a:off x="588963" y="1060450"/>
            <a:ext cx="2852737" cy="1158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defRPr/>
            </a:pPr>
            <a:r>
              <a:rPr lang="en-US" sz="2000" u="sng" dirty="0">
                <a:solidFill>
                  <a:schemeClr val="bg1"/>
                </a:solidFill>
                <a:effectLst>
                  <a:outerShdw blurRad="38100" dist="38100" dir="2700000" algn="tl">
                    <a:srgbClr val="000000"/>
                  </a:outerShdw>
                </a:effectLst>
                <a:latin typeface="Arial" charset="0"/>
              </a:rPr>
              <a:t>Punt Proper Positioning</a:t>
            </a:r>
          </a:p>
          <a:p>
            <a:pPr eaLnBrk="1" hangingPunct="1">
              <a:defRPr/>
            </a:pPr>
            <a:endParaRPr lang="en-US" sz="1000" u="sng" dirty="0">
              <a:solidFill>
                <a:schemeClr val="bg1"/>
              </a:solidFill>
              <a:effectLst>
                <a:outerShdw blurRad="38100" dist="38100" dir="2700000" algn="tl">
                  <a:srgbClr val="000000"/>
                </a:outerShdw>
              </a:effectLst>
              <a:latin typeface="Arial" charset="0"/>
            </a:endParaRPr>
          </a:p>
          <a:p>
            <a:pPr eaLnBrk="1" hangingPunct="1">
              <a:defRPr/>
            </a:pPr>
            <a:endParaRPr lang="en-US" sz="2000" dirty="0">
              <a:solidFill>
                <a:schemeClr val="bg1"/>
              </a:solidFill>
              <a:effectLst>
                <a:outerShdw blurRad="38100" dist="38100" dir="2700000" algn="tl">
                  <a:srgbClr val="000000"/>
                </a:outerShdw>
              </a:effectLst>
              <a:latin typeface="Arial" charset="0"/>
            </a:endParaRPr>
          </a:p>
          <a:p>
            <a:pPr eaLnBrk="1" hangingPunct="1">
              <a:defRPr/>
            </a:pPr>
            <a:endParaRPr lang="en-US" sz="2000" dirty="0">
              <a:solidFill>
                <a:schemeClr val="bg1"/>
              </a:solidFill>
              <a:effectLst>
                <a:outerShdw blurRad="38100" dist="38100" dir="2700000" algn="tl">
                  <a:srgbClr val="000000"/>
                </a:outerShdw>
              </a:effectLst>
              <a:latin typeface="Arial" charset="0"/>
            </a:endParaRPr>
          </a:p>
        </p:txBody>
      </p:sp>
      <p:sp>
        <p:nvSpPr>
          <p:cNvPr id="79877" name="Rectangle 5">
            <a:extLst>
              <a:ext uri="{FF2B5EF4-FFF2-40B4-BE49-F238E27FC236}">
                <a16:creationId xmlns:a16="http://schemas.microsoft.com/office/drawing/2014/main" id="{CF33DC56-D411-4A1B-A3F5-6FEE4EDA7CF4}"/>
              </a:ext>
            </a:extLst>
          </p:cNvPr>
          <p:cNvSpPr>
            <a:spLocks noChangeArrowheads="1"/>
          </p:cNvSpPr>
          <p:nvPr/>
        </p:nvSpPr>
        <p:spPr bwMode="auto">
          <a:xfrm>
            <a:off x="733425" y="1933575"/>
            <a:ext cx="8140700" cy="3886200"/>
          </a:xfrm>
          <a:prstGeom prst="rect">
            <a:avLst/>
          </a:prstGeom>
          <a:solidFill>
            <a:srgbClr val="00CC00"/>
          </a:solidFill>
          <a:ln w="28575">
            <a:solidFill>
              <a:srgbClr val="FFFF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en-US" altLang="en-US" sz="1800"/>
          </a:p>
        </p:txBody>
      </p:sp>
      <p:sp>
        <p:nvSpPr>
          <p:cNvPr id="79878" name="Line 6">
            <a:extLst>
              <a:ext uri="{FF2B5EF4-FFF2-40B4-BE49-F238E27FC236}">
                <a16:creationId xmlns:a16="http://schemas.microsoft.com/office/drawing/2014/main" id="{9546EC3D-195E-4094-8A3A-D1206A3625E3}"/>
              </a:ext>
            </a:extLst>
          </p:cNvPr>
          <p:cNvSpPr>
            <a:spLocks noChangeShapeType="1"/>
          </p:cNvSpPr>
          <p:nvPr/>
        </p:nvSpPr>
        <p:spPr bwMode="auto">
          <a:xfrm>
            <a:off x="2016125" y="1933575"/>
            <a:ext cx="0" cy="3886200"/>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9879" name="Line 7">
            <a:extLst>
              <a:ext uri="{FF2B5EF4-FFF2-40B4-BE49-F238E27FC236}">
                <a16:creationId xmlns:a16="http://schemas.microsoft.com/office/drawing/2014/main" id="{5BF190F7-051D-4085-87FC-4A7B8A3C00CD}"/>
              </a:ext>
            </a:extLst>
          </p:cNvPr>
          <p:cNvSpPr>
            <a:spLocks noChangeShapeType="1"/>
          </p:cNvSpPr>
          <p:nvPr/>
        </p:nvSpPr>
        <p:spPr bwMode="auto">
          <a:xfrm>
            <a:off x="2778125" y="1933575"/>
            <a:ext cx="0" cy="3886200"/>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9880" name="Line 8">
            <a:extLst>
              <a:ext uri="{FF2B5EF4-FFF2-40B4-BE49-F238E27FC236}">
                <a16:creationId xmlns:a16="http://schemas.microsoft.com/office/drawing/2014/main" id="{B502E5DE-B76A-46E2-B5BF-D3323317559F}"/>
              </a:ext>
            </a:extLst>
          </p:cNvPr>
          <p:cNvSpPr>
            <a:spLocks noChangeShapeType="1"/>
          </p:cNvSpPr>
          <p:nvPr/>
        </p:nvSpPr>
        <p:spPr bwMode="auto">
          <a:xfrm>
            <a:off x="3616325" y="1933575"/>
            <a:ext cx="0" cy="3886200"/>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9881" name="Line 9">
            <a:extLst>
              <a:ext uri="{FF2B5EF4-FFF2-40B4-BE49-F238E27FC236}">
                <a16:creationId xmlns:a16="http://schemas.microsoft.com/office/drawing/2014/main" id="{A0266136-458E-40F0-A177-DE03BB9322B5}"/>
              </a:ext>
            </a:extLst>
          </p:cNvPr>
          <p:cNvSpPr>
            <a:spLocks noChangeShapeType="1"/>
          </p:cNvSpPr>
          <p:nvPr/>
        </p:nvSpPr>
        <p:spPr bwMode="auto">
          <a:xfrm>
            <a:off x="4454525" y="1933575"/>
            <a:ext cx="0" cy="3886200"/>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9882" name="Rectangle 11">
            <a:extLst>
              <a:ext uri="{FF2B5EF4-FFF2-40B4-BE49-F238E27FC236}">
                <a16:creationId xmlns:a16="http://schemas.microsoft.com/office/drawing/2014/main" id="{15423114-2F8B-4E75-AE20-E2FC8708AFFF}"/>
              </a:ext>
            </a:extLst>
          </p:cNvPr>
          <p:cNvSpPr>
            <a:spLocks noChangeAspect="1" noChangeArrowheads="1"/>
          </p:cNvSpPr>
          <p:nvPr/>
        </p:nvSpPr>
        <p:spPr bwMode="auto">
          <a:xfrm>
            <a:off x="1939925" y="1781175"/>
            <a:ext cx="136525" cy="136525"/>
          </a:xfrm>
          <a:prstGeom prst="rect">
            <a:avLst/>
          </a:prstGeom>
          <a:solidFill>
            <a:srgbClr val="FF33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79883" name="Rectangle 12">
            <a:extLst>
              <a:ext uri="{FF2B5EF4-FFF2-40B4-BE49-F238E27FC236}">
                <a16:creationId xmlns:a16="http://schemas.microsoft.com/office/drawing/2014/main" id="{EF1A1DE7-B5FE-4467-B7F0-AB897F9F9744}"/>
              </a:ext>
            </a:extLst>
          </p:cNvPr>
          <p:cNvSpPr>
            <a:spLocks noChangeAspect="1" noChangeArrowheads="1"/>
          </p:cNvSpPr>
          <p:nvPr/>
        </p:nvSpPr>
        <p:spPr bwMode="auto">
          <a:xfrm>
            <a:off x="1939925" y="5819775"/>
            <a:ext cx="136525" cy="136525"/>
          </a:xfrm>
          <a:prstGeom prst="rect">
            <a:avLst/>
          </a:prstGeom>
          <a:solidFill>
            <a:srgbClr val="FF33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79884" name="Rectangle 13">
            <a:extLst>
              <a:ext uri="{FF2B5EF4-FFF2-40B4-BE49-F238E27FC236}">
                <a16:creationId xmlns:a16="http://schemas.microsoft.com/office/drawing/2014/main" id="{C9C44B15-4B94-40D8-9AFA-46801E331795}"/>
              </a:ext>
            </a:extLst>
          </p:cNvPr>
          <p:cNvSpPr>
            <a:spLocks noChangeAspect="1" noChangeArrowheads="1"/>
          </p:cNvSpPr>
          <p:nvPr/>
        </p:nvSpPr>
        <p:spPr bwMode="auto">
          <a:xfrm>
            <a:off x="720725" y="1781175"/>
            <a:ext cx="136525" cy="136525"/>
          </a:xfrm>
          <a:prstGeom prst="rect">
            <a:avLst/>
          </a:prstGeom>
          <a:solidFill>
            <a:srgbClr val="FF33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79885" name="Rectangle 14">
            <a:extLst>
              <a:ext uri="{FF2B5EF4-FFF2-40B4-BE49-F238E27FC236}">
                <a16:creationId xmlns:a16="http://schemas.microsoft.com/office/drawing/2014/main" id="{CE3F480D-27BD-46F1-8F11-9165F3EA060B}"/>
              </a:ext>
            </a:extLst>
          </p:cNvPr>
          <p:cNvSpPr>
            <a:spLocks noChangeAspect="1" noChangeArrowheads="1"/>
          </p:cNvSpPr>
          <p:nvPr/>
        </p:nvSpPr>
        <p:spPr bwMode="auto">
          <a:xfrm>
            <a:off x="720725" y="5819775"/>
            <a:ext cx="136525" cy="136525"/>
          </a:xfrm>
          <a:prstGeom prst="rect">
            <a:avLst/>
          </a:prstGeom>
          <a:solidFill>
            <a:srgbClr val="FF33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79886" name="Line 15">
            <a:extLst>
              <a:ext uri="{FF2B5EF4-FFF2-40B4-BE49-F238E27FC236}">
                <a16:creationId xmlns:a16="http://schemas.microsoft.com/office/drawing/2014/main" id="{BC97E20C-D3EB-4A12-B5AC-902F9D67C857}"/>
              </a:ext>
            </a:extLst>
          </p:cNvPr>
          <p:cNvSpPr>
            <a:spLocks noChangeShapeType="1"/>
          </p:cNvSpPr>
          <p:nvPr/>
        </p:nvSpPr>
        <p:spPr bwMode="auto">
          <a:xfrm>
            <a:off x="5292725" y="1944688"/>
            <a:ext cx="0" cy="3886200"/>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9887" name="Line 16">
            <a:extLst>
              <a:ext uri="{FF2B5EF4-FFF2-40B4-BE49-F238E27FC236}">
                <a16:creationId xmlns:a16="http://schemas.microsoft.com/office/drawing/2014/main" id="{29F01F0A-31A3-4A63-ACA5-BC7BB0AD48EE}"/>
              </a:ext>
            </a:extLst>
          </p:cNvPr>
          <p:cNvSpPr>
            <a:spLocks noChangeShapeType="1"/>
          </p:cNvSpPr>
          <p:nvPr/>
        </p:nvSpPr>
        <p:spPr bwMode="auto">
          <a:xfrm>
            <a:off x="6156325" y="1946275"/>
            <a:ext cx="0" cy="3886200"/>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9888" name="Line 17">
            <a:extLst>
              <a:ext uri="{FF2B5EF4-FFF2-40B4-BE49-F238E27FC236}">
                <a16:creationId xmlns:a16="http://schemas.microsoft.com/office/drawing/2014/main" id="{F44437A1-C4BF-4F13-809E-ACCCEEE83D28}"/>
              </a:ext>
            </a:extLst>
          </p:cNvPr>
          <p:cNvSpPr>
            <a:spLocks noChangeShapeType="1"/>
          </p:cNvSpPr>
          <p:nvPr/>
        </p:nvSpPr>
        <p:spPr bwMode="auto">
          <a:xfrm>
            <a:off x="7019925" y="1946275"/>
            <a:ext cx="0" cy="3886200"/>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0370" name="Text Box 18">
            <a:extLst>
              <a:ext uri="{FF2B5EF4-FFF2-40B4-BE49-F238E27FC236}">
                <a16:creationId xmlns:a16="http://schemas.microsoft.com/office/drawing/2014/main" id="{F0604D3B-FB49-4549-A80F-53F34D094A83}"/>
              </a:ext>
            </a:extLst>
          </p:cNvPr>
          <p:cNvSpPr txBox="1">
            <a:spLocks noChangeArrowheads="1"/>
          </p:cNvSpPr>
          <p:nvPr/>
        </p:nvSpPr>
        <p:spPr bwMode="auto">
          <a:xfrm>
            <a:off x="5508625" y="1049338"/>
            <a:ext cx="12255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eaLnBrk="1" hangingPunct="1">
              <a:defRPr/>
            </a:pPr>
            <a:r>
              <a:rPr lang="en-US">
                <a:solidFill>
                  <a:schemeClr val="bg1"/>
                </a:solidFill>
                <a:effectLst>
                  <a:outerShdw blurRad="38100" dist="38100" dir="2700000" algn="tl">
                    <a:srgbClr val="000000"/>
                  </a:outerShdw>
                </a:effectLst>
                <a:latin typeface="Arial" charset="0"/>
              </a:rPr>
              <a:t>Press Box</a:t>
            </a:r>
          </a:p>
        </p:txBody>
      </p:sp>
      <p:sp>
        <p:nvSpPr>
          <p:cNvPr id="100371" name="Text Box 19">
            <a:extLst>
              <a:ext uri="{FF2B5EF4-FFF2-40B4-BE49-F238E27FC236}">
                <a16:creationId xmlns:a16="http://schemas.microsoft.com/office/drawing/2014/main" id="{45F45C65-6B4F-4B1C-9F31-1ADFF927FE41}"/>
              </a:ext>
            </a:extLst>
          </p:cNvPr>
          <p:cNvSpPr txBox="1">
            <a:spLocks noChangeArrowheads="1"/>
          </p:cNvSpPr>
          <p:nvPr/>
        </p:nvSpPr>
        <p:spPr bwMode="auto">
          <a:xfrm>
            <a:off x="2390775" y="4954588"/>
            <a:ext cx="6953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1" hangingPunct="1">
              <a:defRPr/>
            </a:pPr>
            <a:r>
              <a:rPr lang="en-US" sz="2400">
                <a:solidFill>
                  <a:schemeClr val="bg1"/>
                </a:solidFill>
                <a:effectLst>
                  <a:outerShdw blurRad="38100" dist="38100" dir="2700000" algn="tl">
                    <a:srgbClr val="000000"/>
                  </a:outerShdw>
                </a:effectLst>
                <a:latin typeface="Arial" charset="0"/>
              </a:rPr>
              <a:t>1 0</a:t>
            </a:r>
          </a:p>
        </p:txBody>
      </p:sp>
      <p:sp>
        <p:nvSpPr>
          <p:cNvPr id="100372" name="Text Box 20">
            <a:extLst>
              <a:ext uri="{FF2B5EF4-FFF2-40B4-BE49-F238E27FC236}">
                <a16:creationId xmlns:a16="http://schemas.microsoft.com/office/drawing/2014/main" id="{D82087A2-1B7E-4B13-A092-68329E1D004F}"/>
              </a:ext>
            </a:extLst>
          </p:cNvPr>
          <p:cNvSpPr txBox="1">
            <a:spLocks noChangeArrowheads="1"/>
          </p:cNvSpPr>
          <p:nvPr/>
        </p:nvSpPr>
        <p:spPr bwMode="auto">
          <a:xfrm>
            <a:off x="3216275" y="4929188"/>
            <a:ext cx="6953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1" hangingPunct="1">
              <a:defRPr/>
            </a:pPr>
            <a:r>
              <a:rPr lang="en-US" sz="2400">
                <a:solidFill>
                  <a:schemeClr val="bg1"/>
                </a:solidFill>
                <a:effectLst>
                  <a:outerShdw blurRad="38100" dist="38100" dir="2700000" algn="tl">
                    <a:srgbClr val="000000"/>
                  </a:outerShdw>
                </a:effectLst>
                <a:latin typeface="Arial" charset="0"/>
              </a:rPr>
              <a:t>2 0</a:t>
            </a:r>
          </a:p>
        </p:txBody>
      </p:sp>
      <p:sp>
        <p:nvSpPr>
          <p:cNvPr id="100373" name="Text Box 21">
            <a:extLst>
              <a:ext uri="{FF2B5EF4-FFF2-40B4-BE49-F238E27FC236}">
                <a16:creationId xmlns:a16="http://schemas.microsoft.com/office/drawing/2014/main" id="{AC54E37C-7935-4209-A19D-796C654E2FDC}"/>
              </a:ext>
            </a:extLst>
          </p:cNvPr>
          <p:cNvSpPr txBox="1">
            <a:spLocks noChangeArrowheads="1"/>
          </p:cNvSpPr>
          <p:nvPr/>
        </p:nvSpPr>
        <p:spPr bwMode="auto">
          <a:xfrm>
            <a:off x="4067175" y="4954588"/>
            <a:ext cx="6953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1" hangingPunct="1">
              <a:defRPr/>
            </a:pPr>
            <a:r>
              <a:rPr lang="en-US" sz="2400">
                <a:solidFill>
                  <a:schemeClr val="bg1"/>
                </a:solidFill>
                <a:effectLst>
                  <a:outerShdw blurRad="38100" dist="38100" dir="2700000" algn="tl">
                    <a:srgbClr val="000000"/>
                  </a:outerShdw>
                </a:effectLst>
                <a:latin typeface="Arial" charset="0"/>
              </a:rPr>
              <a:t>3 0</a:t>
            </a:r>
          </a:p>
        </p:txBody>
      </p:sp>
      <p:sp>
        <p:nvSpPr>
          <p:cNvPr id="100374" name="Text Box 22">
            <a:extLst>
              <a:ext uri="{FF2B5EF4-FFF2-40B4-BE49-F238E27FC236}">
                <a16:creationId xmlns:a16="http://schemas.microsoft.com/office/drawing/2014/main" id="{DCCFF86D-2EA8-490A-9329-C9769EF581E7}"/>
              </a:ext>
            </a:extLst>
          </p:cNvPr>
          <p:cNvSpPr txBox="1">
            <a:spLocks noChangeArrowheads="1"/>
          </p:cNvSpPr>
          <p:nvPr/>
        </p:nvSpPr>
        <p:spPr bwMode="auto">
          <a:xfrm>
            <a:off x="4892675" y="4954588"/>
            <a:ext cx="6953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1" hangingPunct="1">
              <a:defRPr/>
            </a:pPr>
            <a:r>
              <a:rPr lang="en-US" sz="2400">
                <a:solidFill>
                  <a:schemeClr val="bg1"/>
                </a:solidFill>
                <a:effectLst>
                  <a:outerShdw blurRad="38100" dist="38100" dir="2700000" algn="tl">
                    <a:srgbClr val="000000"/>
                  </a:outerShdw>
                </a:effectLst>
                <a:latin typeface="Arial" charset="0"/>
              </a:rPr>
              <a:t>4 0</a:t>
            </a:r>
          </a:p>
        </p:txBody>
      </p:sp>
      <p:sp>
        <p:nvSpPr>
          <p:cNvPr id="100375" name="Text Box 23">
            <a:extLst>
              <a:ext uri="{FF2B5EF4-FFF2-40B4-BE49-F238E27FC236}">
                <a16:creationId xmlns:a16="http://schemas.microsoft.com/office/drawing/2014/main" id="{F09AAEA0-7F2A-40E1-BDFF-B5D18FDD9B65}"/>
              </a:ext>
            </a:extLst>
          </p:cNvPr>
          <p:cNvSpPr txBox="1">
            <a:spLocks noChangeArrowheads="1"/>
          </p:cNvSpPr>
          <p:nvPr/>
        </p:nvSpPr>
        <p:spPr bwMode="auto">
          <a:xfrm>
            <a:off x="5765800" y="4957763"/>
            <a:ext cx="6953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1" hangingPunct="1">
              <a:defRPr/>
            </a:pPr>
            <a:r>
              <a:rPr lang="en-US" sz="2400">
                <a:solidFill>
                  <a:schemeClr val="bg1"/>
                </a:solidFill>
                <a:effectLst>
                  <a:outerShdw blurRad="38100" dist="38100" dir="2700000" algn="tl">
                    <a:srgbClr val="000000"/>
                  </a:outerShdw>
                </a:effectLst>
                <a:latin typeface="Arial" charset="0"/>
              </a:rPr>
              <a:t>5 0</a:t>
            </a:r>
          </a:p>
        </p:txBody>
      </p:sp>
      <p:sp>
        <p:nvSpPr>
          <p:cNvPr id="100376" name="Text Box 24">
            <a:extLst>
              <a:ext uri="{FF2B5EF4-FFF2-40B4-BE49-F238E27FC236}">
                <a16:creationId xmlns:a16="http://schemas.microsoft.com/office/drawing/2014/main" id="{61368C74-E474-487E-92E1-2BBF7DDBF1CA}"/>
              </a:ext>
            </a:extLst>
          </p:cNvPr>
          <p:cNvSpPr txBox="1">
            <a:spLocks noChangeArrowheads="1"/>
          </p:cNvSpPr>
          <p:nvPr/>
        </p:nvSpPr>
        <p:spPr bwMode="auto">
          <a:xfrm>
            <a:off x="6635750" y="4941888"/>
            <a:ext cx="6953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1" hangingPunct="1">
              <a:defRPr/>
            </a:pPr>
            <a:r>
              <a:rPr lang="en-US" sz="2400">
                <a:solidFill>
                  <a:schemeClr val="bg1"/>
                </a:solidFill>
                <a:effectLst>
                  <a:outerShdw blurRad="38100" dist="38100" dir="2700000" algn="tl">
                    <a:srgbClr val="000000"/>
                  </a:outerShdw>
                </a:effectLst>
                <a:latin typeface="Arial" charset="0"/>
              </a:rPr>
              <a:t>4 0</a:t>
            </a:r>
          </a:p>
        </p:txBody>
      </p:sp>
      <p:sp>
        <p:nvSpPr>
          <p:cNvPr id="79896" name="Line 25">
            <a:extLst>
              <a:ext uri="{FF2B5EF4-FFF2-40B4-BE49-F238E27FC236}">
                <a16:creationId xmlns:a16="http://schemas.microsoft.com/office/drawing/2014/main" id="{40026D9D-B2D2-4C53-B08C-D845A267CDFD}"/>
              </a:ext>
            </a:extLst>
          </p:cNvPr>
          <p:cNvSpPr>
            <a:spLocks noChangeShapeType="1"/>
          </p:cNvSpPr>
          <p:nvPr/>
        </p:nvSpPr>
        <p:spPr bwMode="auto">
          <a:xfrm>
            <a:off x="4051300" y="5816600"/>
            <a:ext cx="12700" cy="54610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9897" name="Rectangle 26">
            <a:extLst>
              <a:ext uri="{FF2B5EF4-FFF2-40B4-BE49-F238E27FC236}">
                <a16:creationId xmlns:a16="http://schemas.microsoft.com/office/drawing/2014/main" id="{F8BAD737-826C-419F-8195-D7F6D42284F2}"/>
              </a:ext>
            </a:extLst>
          </p:cNvPr>
          <p:cNvSpPr>
            <a:spLocks noChangeArrowheads="1"/>
          </p:cNvSpPr>
          <p:nvPr/>
        </p:nvSpPr>
        <p:spPr bwMode="auto">
          <a:xfrm>
            <a:off x="4064000" y="5829300"/>
            <a:ext cx="4343400" cy="533400"/>
          </a:xfrm>
          <a:prstGeom prst="rect">
            <a:avLst/>
          </a:prstGeom>
          <a:solidFill>
            <a:schemeClr val="bg1">
              <a:alpha val="50195"/>
            </a:schemeClr>
          </a:solidFill>
          <a:ln w="3175" cap="rnd">
            <a:solidFill>
              <a:schemeClr val="bg1"/>
            </a:solidFill>
            <a:prstDash val="sysDot"/>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79898" name="Line 30">
            <a:extLst>
              <a:ext uri="{FF2B5EF4-FFF2-40B4-BE49-F238E27FC236}">
                <a16:creationId xmlns:a16="http://schemas.microsoft.com/office/drawing/2014/main" id="{6550F74F-F781-4DCC-A37F-AE38D5E1B314}"/>
              </a:ext>
            </a:extLst>
          </p:cNvPr>
          <p:cNvSpPr>
            <a:spLocks noChangeShapeType="1"/>
          </p:cNvSpPr>
          <p:nvPr/>
        </p:nvSpPr>
        <p:spPr bwMode="auto">
          <a:xfrm>
            <a:off x="2692400" y="3238500"/>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9899" name="Line 31">
            <a:extLst>
              <a:ext uri="{FF2B5EF4-FFF2-40B4-BE49-F238E27FC236}">
                <a16:creationId xmlns:a16="http://schemas.microsoft.com/office/drawing/2014/main" id="{417D556F-3457-405A-80E6-C49C1A07EAA2}"/>
              </a:ext>
            </a:extLst>
          </p:cNvPr>
          <p:cNvSpPr>
            <a:spLocks noChangeShapeType="1"/>
          </p:cNvSpPr>
          <p:nvPr/>
        </p:nvSpPr>
        <p:spPr bwMode="auto">
          <a:xfrm>
            <a:off x="2692400" y="4533900"/>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9900" name="Line 32">
            <a:extLst>
              <a:ext uri="{FF2B5EF4-FFF2-40B4-BE49-F238E27FC236}">
                <a16:creationId xmlns:a16="http://schemas.microsoft.com/office/drawing/2014/main" id="{0B199E8C-2982-454D-B549-848227AA8234}"/>
              </a:ext>
            </a:extLst>
          </p:cNvPr>
          <p:cNvSpPr>
            <a:spLocks noChangeShapeType="1"/>
          </p:cNvSpPr>
          <p:nvPr/>
        </p:nvSpPr>
        <p:spPr bwMode="auto">
          <a:xfrm>
            <a:off x="3543300" y="3225800"/>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9901" name="Line 33">
            <a:extLst>
              <a:ext uri="{FF2B5EF4-FFF2-40B4-BE49-F238E27FC236}">
                <a16:creationId xmlns:a16="http://schemas.microsoft.com/office/drawing/2014/main" id="{0F04101C-F904-4F02-8E9B-AE6A184A64C3}"/>
              </a:ext>
            </a:extLst>
          </p:cNvPr>
          <p:cNvSpPr>
            <a:spLocks noChangeShapeType="1"/>
          </p:cNvSpPr>
          <p:nvPr/>
        </p:nvSpPr>
        <p:spPr bwMode="auto">
          <a:xfrm>
            <a:off x="3543300" y="4521200"/>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9902" name="Line 34">
            <a:extLst>
              <a:ext uri="{FF2B5EF4-FFF2-40B4-BE49-F238E27FC236}">
                <a16:creationId xmlns:a16="http://schemas.microsoft.com/office/drawing/2014/main" id="{C3ED597D-9A78-4E93-B890-CDCE180C1A2C}"/>
              </a:ext>
            </a:extLst>
          </p:cNvPr>
          <p:cNvSpPr>
            <a:spLocks noChangeShapeType="1"/>
          </p:cNvSpPr>
          <p:nvPr/>
        </p:nvSpPr>
        <p:spPr bwMode="auto">
          <a:xfrm>
            <a:off x="4381500" y="3238500"/>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9903" name="Line 35">
            <a:extLst>
              <a:ext uri="{FF2B5EF4-FFF2-40B4-BE49-F238E27FC236}">
                <a16:creationId xmlns:a16="http://schemas.microsoft.com/office/drawing/2014/main" id="{DA5E2A27-3504-4A5C-87AB-1BDA55BC6AE5}"/>
              </a:ext>
            </a:extLst>
          </p:cNvPr>
          <p:cNvSpPr>
            <a:spLocks noChangeShapeType="1"/>
          </p:cNvSpPr>
          <p:nvPr/>
        </p:nvSpPr>
        <p:spPr bwMode="auto">
          <a:xfrm>
            <a:off x="4381500" y="4533900"/>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9904" name="Line 36">
            <a:extLst>
              <a:ext uri="{FF2B5EF4-FFF2-40B4-BE49-F238E27FC236}">
                <a16:creationId xmlns:a16="http://schemas.microsoft.com/office/drawing/2014/main" id="{502E15B6-1B29-41A2-8082-DEA169582279}"/>
              </a:ext>
            </a:extLst>
          </p:cNvPr>
          <p:cNvSpPr>
            <a:spLocks noChangeShapeType="1"/>
          </p:cNvSpPr>
          <p:nvPr/>
        </p:nvSpPr>
        <p:spPr bwMode="auto">
          <a:xfrm>
            <a:off x="5219700" y="3238500"/>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9905" name="Line 37">
            <a:extLst>
              <a:ext uri="{FF2B5EF4-FFF2-40B4-BE49-F238E27FC236}">
                <a16:creationId xmlns:a16="http://schemas.microsoft.com/office/drawing/2014/main" id="{2DEF8D1E-6DF3-4FBA-B69F-DC9DB529032F}"/>
              </a:ext>
            </a:extLst>
          </p:cNvPr>
          <p:cNvSpPr>
            <a:spLocks noChangeShapeType="1"/>
          </p:cNvSpPr>
          <p:nvPr/>
        </p:nvSpPr>
        <p:spPr bwMode="auto">
          <a:xfrm>
            <a:off x="5219700" y="4533900"/>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9906" name="Line 38">
            <a:extLst>
              <a:ext uri="{FF2B5EF4-FFF2-40B4-BE49-F238E27FC236}">
                <a16:creationId xmlns:a16="http://schemas.microsoft.com/office/drawing/2014/main" id="{34698C16-E10B-4A5B-B9AA-589139A6AD85}"/>
              </a:ext>
            </a:extLst>
          </p:cNvPr>
          <p:cNvSpPr>
            <a:spLocks noChangeShapeType="1"/>
          </p:cNvSpPr>
          <p:nvPr/>
        </p:nvSpPr>
        <p:spPr bwMode="auto">
          <a:xfrm>
            <a:off x="6070600" y="3238500"/>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9907" name="Line 39">
            <a:extLst>
              <a:ext uri="{FF2B5EF4-FFF2-40B4-BE49-F238E27FC236}">
                <a16:creationId xmlns:a16="http://schemas.microsoft.com/office/drawing/2014/main" id="{D2031AFE-DA1D-46D5-B13B-CC6720AF05B3}"/>
              </a:ext>
            </a:extLst>
          </p:cNvPr>
          <p:cNvSpPr>
            <a:spLocks noChangeShapeType="1"/>
          </p:cNvSpPr>
          <p:nvPr/>
        </p:nvSpPr>
        <p:spPr bwMode="auto">
          <a:xfrm>
            <a:off x="6070600" y="4533900"/>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9908" name="Line 40">
            <a:extLst>
              <a:ext uri="{FF2B5EF4-FFF2-40B4-BE49-F238E27FC236}">
                <a16:creationId xmlns:a16="http://schemas.microsoft.com/office/drawing/2014/main" id="{2B9BEE3F-3D2F-4405-8835-1933FE127223}"/>
              </a:ext>
            </a:extLst>
          </p:cNvPr>
          <p:cNvSpPr>
            <a:spLocks noChangeShapeType="1"/>
          </p:cNvSpPr>
          <p:nvPr/>
        </p:nvSpPr>
        <p:spPr bwMode="auto">
          <a:xfrm>
            <a:off x="6946900" y="3251200"/>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9909" name="Line 41">
            <a:extLst>
              <a:ext uri="{FF2B5EF4-FFF2-40B4-BE49-F238E27FC236}">
                <a16:creationId xmlns:a16="http://schemas.microsoft.com/office/drawing/2014/main" id="{6B0F7561-D772-4709-8342-281B5608C46C}"/>
              </a:ext>
            </a:extLst>
          </p:cNvPr>
          <p:cNvSpPr>
            <a:spLocks noChangeShapeType="1"/>
          </p:cNvSpPr>
          <p:nvPr/>
        </p:nvSpPr>
        <p:spPr bwMode="auto">
          <a:xfrm>
            <a:off x="6946900" y="4546600"/>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0394" name="Text Box 42">
            <a:extLst>
              <a:ext uri="{FF2B5EF4-FFF2-40B4-BE49-F238E27FC236}">
                <a16:creationId xmlns:a16="http://schemas.microsoft.com/office/drawing/2014/main" id="{98BAFEED-671E-4402-A357-676D997C84C9}"/>
              </a:ext>
            </a:extLst>
          </p:cNvPr>
          <p:cNvSpPr txBox="1">
            <a:spLocks noChangeArrowheads="1"/>
          </p:cNvSpPr>
          <p:nvPr/>
        </p:nvSpPr>
        <p:spPr bwMode="auto">
          <a:xfrm>
            <a:off x="2339975" y="5002213"/>
            <a:ext cx="3175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eaLnBrk="1" hangingPunct="1">
              <a:defRPr/>
            </a:pPr>
            <a:r>
              <a:rPr lang="en-US">
                <a:solidFill>
                  <a:schemeClr val="bg1"/>
                </a:solidFill>
                <a:effectLst>
                  <a:outerShdw blurRad="38100" dist="38100" dir="2700000" algn="tl">
                    <a:srgbClr val="000000"/>
                  </a:outerShdw>
                </a:effectLst>
                <a:latin typeface="Arial" charset="0"/>
              </a:rPr>
              <a:t>&lt;</a:t>
            </a:r>
          </a:p>
        </p:txBody>
      </p:sp>
      <p:sp>
        <p:nvSpPr>
          <p:cNvPr id="100395" name="Text Box 43">
            <a:extLst>
              <a:ext uri="{FF2B5EF4-FFF2-40B4-BE49-F238E27FC236}">
                <a16:creationId xmlns:a16="http://schemas.microsoft.com/office/drawing/2014/main" id="{690BBD10-8155-411B-A1DC-FDC83CD13A82}"/>
              </a:ext>
            </a:extLst>
          </p:cNvPr>
          <p:cNvSpPr txBox="1">
            <a:spLocks noChangeArrowheads="1"/>
          </p:cNvSpPr>
          <p:nvPr/>
        </p:nvSpPr>
        <p:spPr bwMode="auto">
          <a:xfrm>
            <a:off x="3127375" y="5002213"/>
            <a:ext cx="3175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eaLnBrk="1" hangingPunct="1">
              <a:defRPr/>
            </a:pPr>
            <a:r>
              <a:rPr lang="en-US">
                <a:solidFill>
                  <a:schemeClr val="bg1"/>
                </a:solidFill>
                <a:effectLst>
                  <a:outerShdw blurRad="38100" dist="38100" dir="2700000" algn="tl">
                    <a:srgbClr val="000000"/>
                  </a:outerShdw>
                </a:effectLst>
                <a:latin typeface="Arial" charset="0"/>
              </a:rPr>
              <a:t>&lt;</a:t>
            </a:r>
          </a:p>
        </p:txBody>
      </p:sp>
      <p:sp>
        <p:nvSpPr>
          <p:cNvPr id="100396" name="Text Box 44">
            <a:extLst>
              <a:ext uri="{FF2B5EF4-FFF2-40B4-BE49-F238E27FC236}">
                <a16:creationId xmlns:a16="http://schemas.microsoft.com/office/drawing/2014/main" id="{21DD1F6E-218F-4829-9EB1-30A855B6C748}"/>
              </a:ext>
            </a:extLst>
          </p:cNvPr>
          <p:cNvSpPr txBox="1">
            <a:spLocks noChangeArrowheads="1"/>
          </p:cNvSpPr>
          <p:nvPr/>
        </p:nvSpPr>
        <p:spPr bwMode="auto">
          <a:xfrm>
            <a:off x="3978275" y="5002213"/>
            <a:ext cx="3175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eaLnBrk="1" hangingPunct="1">
              <a:defRPr/>
            </a:pPr>
            <a:r>
              <a:rPr lang="en-US">
                <a:solidFill>
                  <a:schemeClr val="bg1"/>
                </a:solidFill>
                <a:effectLst>
                  <a:outerShdw blurRad="38100" dist="38100" dir="2700000" algn="tl">
                    <a:srgbClr val="000000"/>
                  </a:outerShdw>
                </a:effectLst>
                <a:latin typeface="Arial" charset="0"/>
              </a:rPr>
              <a:t>&lt;</a:t>
            </a:r>
          </a:p>
        </p:txBody>
      </p:sp>
      <p:sp>
        <p:nvSpPr>
          <p:cNvPr id="100397" name="Text Box 45">
            <a:extLst>
              <a:ext uri="{FF2B5EF4-FFF2-40B4-BE49-F238E27FC236}">
                <a16:creationId xmlns:a16="http://schemas.microsoft.com/office/drawing/2014/main" id="{83713DD7-8E1F-4B10-9DAF-50173BF5B8BA}"/>
              </a:ext>
            </a:extLst>
          </p:cNvPr>
          <p:cNvSpPr txBox="1">
            <a:spLocks noChangeArrowheads="1"/>
          </p:cNvSpPr>
          <p:nvPr/>
        </p:nvSpPr>
        <p:spPr bwMode="auto">
          <a:xfrm>
            <a:off x="4803775" y="4989513"/>
            <a:ext cx="3175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eaLnBrk="1" hangingPunct="1">
              <a:defRPr/>
            </a:pPr>
            <a:r>
              <a:rPr lang="en-US">
                <a:solidFill>
                  <a:schemeClr val="bg1"/>
                </a:solidFill>
                <a:effectLst>
                  <a:outerShdw blurRad="38100" dist="38100" dir="2700000" algn="tl">
                    <a:srgbClr val="000000"/>
                  </a:outerShdw>
                </a:effectLst>
                <a:latin typeface="Arial" charset="0"/>
              </a:rPr>
              <a:t>&lt;</a:t>
            </a:r>
          </a:p>
        </p:txBody>
      </p:sp>
      <p:sp>
        <p:nvSpPr>
          <p:cNvPr id="100398" name="Text Box 46">
            <a:extLst>
              <a:ext uri="{FF2B5EF4-FFF2-40B4-BE49-F238E27FC236}">
                <a16:creationId xmlns:a16="http://schemas.microsoft.com/office/drawing/2014/main" id="{3CE97317-499F-429E-B298-9D440DDC21B2}"/>
              </a:ext>
            </a:extLst>
          </p:cNvPr>
          <p:cNvSpPr txBox="1">
            <a:spLocks noChangeArrowheads="1"/>
          </p:cNvSpPr>
          <p:nvPr/>
        </p:nvSpPr>
        <p:spPr bwMode="auto">
          <a:xfrm flipV="1">
            <a:off x="7204075" y="4989513"/>
            <a:ext cx="3175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eaLnBrk="1" hangingPunct="1">
              <a:defRPr/>
            </a:pPr>
            <a:r>
              <a:rPr lang="en-US">
                <a:solidFill>
                  <a:schemeClr val="bg1"/>
                </a:solidFill>
                <a:effectLst>
                  <a:outerShdw blurRad="38100" dist="38100" dir="2700000" algn="tl">
                    <a:srgbClr val="000000"/>
                  </a:outerShdw>
                </a:effectLst>
                <a:latin typeface="Arial" charset="0"/>
              </a:rPr>
              <a:t>&lt;</a:t>
            </a:r>
          </a:p>
        </p:txBody>
      </p:sp>
      <p:grpSp>
        <p:nvGrpSpPr>
          <p:cNvPr id="79915" name="Group 64">
            <a:extLst>
              <a:ext uri="{FF2B5EF4-FFF2-40B4-BE49-F238E27FC236}">
                <a16:creationId xmlns:a16="http://schemas.microsoft.com/office/drawing/2014/main" id="{FFD3B296-7F2E-4DB3-931F-34AEF75D4B55}"/>
              </a:ext>
            </a:extLst>
          </p:cNvPr>
          <p:cNvGrpSpPr>
            <a:grpSpLocks/>
          </p:cNvGrpSpPr>
          <p:nvPr/>
        </p:nvGrpSpPr>
        <p:grpSpPr bwMode="auto">
          <a:xfrm>
            <a:off x="6061075" y="5981700"/>
            <a:ext cx="204788" cy="730250"/>
            <a:chOff x="3204" y="3720"/>
            <a:chExt cx="113" cy="420"/>
          </a:xfrm>
        </p:grpSpPr>
        <p:grpSp>
          <p:nvGrpSpPr>
            <p:cNvPr id="79991" name="Group 65">
              <a:extLst>
                <a:ext uri="{FF2B5EF4-FFF2-40B4-BE49-F238E27FC236}">
                  <a16:creationId xmlns:a16="http://schemas.microsoft.com/office/drawing/2014/main" id="{868CBF40-E005-42B4-9B77-1CB2ADCA125A}"/>
                </a:ext>
              </a:extLst>
            </p:cNvPr>
            <p:cNvGrpSpPr>
              <a:grpSpLocks/>
            </p:cNvGrpSpPr>
            <p:nvPr/>
          </p:nvGrpSpPr>
          <p:grpSpPr bwMode="auto">
            <a:xfrm>
              <a:off x="3204" y="3720"/>
              <a:ext cx="113" cy="420"/>
              <a:chOff x="3204" y="3708"/>
              <a:chExt cx="113" cy="420"/>
            </a:xfrm>
          </p:grpSpPr>
          <p:sp>
            <p:nvSpPr>
              <p:cNvPr id="79996" name="AutoShape 66">
                <a:extLst>
                  <a:ext uri="{FF2B5EF4-FFF2-40B4-BE49-F238E27FC236}">
                    <a16:creationId xmlns:a16="http://schemas.microsoft.com/office/drawing/2014/main" id="{4CA5496C-8F42-4406-A9FF-7F5469FABE31}"/>
                  </a:ext>
                </a:extLst>
              </p:cNvPr>
              <p:cNvSpPr>
                <a:spLocks noChangeAspect="1" noChangeArrowheads="1"/>
              </p:cNvSpPr>
              <p:nvPr/>
            </p:nvSpPr>
            <p:spPr bwMode="auto">
              <a:xfrm>
                <a:off x="3204" y="3708"/>
                <a:ext cx="113" cy="307"/>
              </a:xfrm>
              <a:prstGeom prst="triangle">
                <a:avLst>
                  <a:gd name="adj" fmla="val 50000"/>
                </a:avLst>
              </a:prstGeom>
              <a:solidFill>
                <a:srgbClr val="FF66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79997" name="Oval 67">
                <a:extLst>
                  <a:ext uri="{FF2B5EF4-FFF2-40B4-BE49-F238E27FC236}">
                    <a16:creationId xmlns:a16="http://schemas.microsoft.com/office/drawing/2014/main" id="{3BC52641-7379-4707-B34B-2CCF9ED77D0C}"/>
                  </a:ext>
                </a:extLst>
              </p:cNvPr>
              <p:cNvSpPr>
                <a:spLocks noChangeArrowheads="1"/>
              </p:cNvSpPr>
              <p:nvPr/>
            </p:nvSpPr>
            <p:spPr bwMode="auto">
              <a:xfrm>
                <a:off x="3210" y="4032"/>
                <a:ext cx="102" cy="96"/>
              </a:xfrm>
              <a:prstGeom prst="ellipse">
                <a:avLst/>
              </a:prstGeom>
              <a:solidFill>
                <a:srgbClr val="FF66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grpSp>
        <p:sp>
          <p:nvSpPr>
            <p:cNvPr id="79992" name="Line 68">
              <a:extLst>
                <a:ext uri="{FF2B5EF4-FFF2-40B4-BE49-F238E27FC236}">
                  <a16:creationId xmlns:a16="http://schemas.microsoft.com/office/drawing/2014/main" id="{FA86CF33-4E8A-455A-BF96-DF59B6C6EC65}"/>
                </a:ext>
              </a:extLst>
            </p:cNvPr>
            <p:cNvSpPr>
              <a:spLocks noChangeShapeType="1"/>
            </p:cNvSpPr>
            <p:nvPr/>
          </p:nvSpPr>
          <p:spPr bwMode="auto">
            <a:xfrm>
              <a:off x="3225" y="3921"/>
              <a:ext cx="7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9993" name="Line 69">
              <a:extLst>
                <a:ext uri="{FF2B5EF4-FFF2-40B4-BE49-F238E27FC236}">
                  <a16:creationId xmlns:a16="http://schemas.microsoft.com/office/drawing/2014/main" id="{503B2AD8-8378-45A1-85C9-8D7DDA4DF65E}"/>
                </a:ext>
              </a:extLst>
            </p:cNvPr>
            <p:cNvSpPr>
              <a:spLocks noChangeShapeType="1"/>
            </p:cNvSpPr>
            <p:nvPr/>
          </p:nvSpPr>
          <p:spPr bwMode="auto">
            <a:xfrm>
              <a:off x="3216" y="3981"/>
              <a:ext cx="9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9994" name="Line 70">
              <a:extLst>
                <a:ext uri="{FF2B5EF4-FFF2-40B4-BE49-F238E27FC236}">
                  <a16:creationId xmlns:a16="http://schemas.microsoft.com/office/drawing/2014/main" id="{8C83F12B-02C7-4C2F-A3DB-0968DEBC171D}"/>
                </a:ext>
              </a:extLst>
            </p:cNvPr>
            <p:cNvSpPr>
              <a:spLocks noChangeShapeType="1"/>
            </p:cNvSpPr>
            <p:nvPr/>
          </p:nvSpPr>
          <p:spPr bwMode="auto">
            <a:xfrm>
              <a:off x="3240" y="3861"/>
              <a:ext cx="4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9995" name="Oval 71">
              <a:extLst>
                <a:ext uri="{FF2B5EF4-FFF2-40B4-BE49-F238E27FC236}">
                  <a16:creationId xmlns:a16="http://schemas.microsoft.com/office/drawing/2014/main" id="{1190355D-E631-44B7-8E04-D71BDAA92304}"/>
                </a:ext>
              </a:extLst>
            </p:cNvPr>
            <p:cNvSpPr>
              <a:spLocks noChangeArrowheads="1"/>
            </p:cNvSpPr>
            <p:nvPr/>
          </p:nvSpPr>
          <p:spPr bwMode="auto">
            <a:xfrm>
              <a:off x="3234" y="4063"/>
              <a:ext cx="56" cy="5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grpSp>
      <p:grpSp>
        <p:nvGrpSpPr>
          <p:cNvPr id="79916" name="Group 127">
            <a:extLst>
              <a:ext uri="{FF2B5EF4-FFF2-40B4-BE49-F238E27FC236}">
                <a16:creationId xmlns:a16="http://schemas.microsoft.com/office/drawing/2014/main" id="{1F11BD28-EF30-4DB0-B169-691D221CB00A}"/>
              </a:ext>
            </a:extLst>
          </p:cNvPr>
          <p:cNvGrpSpPr>
            <a:grpSpLocks/>
          </p:cNvGrpSpPr>
          <p:nvPr/>
        </p:nvGrpSpPr>
        <p:grpSpPr bwMode="auto">
          <a:xfrm>
            <a:off x="6908800" y="5942013"/>
            <a:ext cx="268288" cy="571500"/>
            <a:chOff x="3248" y="3589"/>
            <a:chExt cx="169" cy="360"/>
          </a:xfrm>
        </p:grpSpPr>
        <p:sp>
          <p:nvSpPr>
            <p:cNvPr id="79988" name="Rectangle 73">
              <a:extLst>
                <a:ext uri="{FF2B5EF4-FFF2-40B4-BE49-F238E27FC236}">
                  <a16:creationId xmlns:a16="http://schemas.microsoft.com/office/drawing/2014/main" id="{31015FB7-53E6-4D9B-86A6-B9B9EC7C0B57}"/>
                </a:ext>
              </a:extLst>
            </p:cNvPr>
            <p:cNvSpPr>
              <a:spLocks noChangeArrowheads="1"/>
            </p:cNvSpPr>
            <p:nvPr/>
          </p:nvSpPr>
          <p:spPr bwMode="auto">
            <a:xfrm>
              <a:off x="3285" y="3796"/>
              <a:ext cx="99" cy="123"/>
            </a:xfrm>
            <a:prstGeom prst="rect">
              <a:avLst/>
            </a:prstGeom>
            <a:solidFill>
              <a:srgbClr val="C0C0C0"/>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79989" name="Text Box 74">
              <a:extLst>
                <a:ext uri="{FF2B5EF4-FFF2-40B4-BE49-F238E27FC236}">
                  <a16:creationId xmlns:a16="http://schemas.microsoft.com/office/drawing/2014/main" id="{5EC66BD5-8BE3-444B-A2B7-2E3B40302EF5}"/>
                </a:ext>
              </a:extLst>
            </p:cNvPr>
            <p:cNvSpPr txBox="1">
              <a:spLocks noChangeArrowheads="1"/>
            </p:cNvSpPr>
            <p:nvPr/>
          </p:nvSpPr>
          <p:spPr bwMode="auto">
            <a:xfrm flipV="1">
              <a:off x="3248" y="3776"/>
              <a:ext cx="169"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200" b="1"/>
                <a:t>4</a:t>
              </a:r>
            </a:p>
          </p:txBody>
        </p:sp>
        <p:sp>
          <p:nvSpPr>
            <p:cNvPr id="79990" name="Line 75">
              <a:extLst>
                <a:ext uri="{FF2B5EF4-FFF2-40B4-BE49-F238E27FC236}">
                  <a16:creationId xmlns:a16="http://schemas.microsoft.com/office/drawing/2014/main" id="{8D18ACF1-BAD7-4E3D-A178-165FD71C7F28}"/>
                </a:ext>
              </a:extLst>
            </p:cNvPr>
            <p:cNvSpPr>
              <a:spLocks noChangeShapeType="1"/>
            </p:cNvSpPr>
            <p:nvPr/>
          </p:nvSpPr>
          <p:spPr bwMode="auto">
            <a:xfrm>
              <a:off x="3336" y="3589"/>
              <a:ext cx="0" cy="203"/>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79917" name="Group 76">
            <a:extLst>
              <a:ext uri="{FF2B5EF4-FFF2-40B4-BE49-F238E27FC236}">
                <a16:creationId xmlns:a16="http://schemas.microsoft.com/office/drawing/2014/main" id="{AC9A4E6B-34CD-46D6-B63C-76404B5270FB}"/>
              </a:ext>
            </a:extLst>
          </p:cNvPr>
          <p:cNvGrpSpPr>
            <a:grpSpLocks/>
          </p:cNvGrpSpPr>
          <p:nvPr/>
        </p:nvGrpSpPr>
        <p:grpSpPr bwMode="auto">
          <a:xfrm>
            <a:off x="5208588" y="5973763"/>
            <a:ext cx="192087" cy="730250"/>
            <a:chOff x="3204" y="3720"/>
            <a:chExt cx="113" cy="420"/>
          </a:xfrm>
        </p:grpSpPr>
        <p:grpSp>
          <p:nvGrpSpPr>
            <p:cNvPr id="79981" name="Group 77">
              <a:extLst>
                <a:ext uri="{FF2B5EF4-FFF2-40B4-BE49-F238E27FC236}">
                  <a16:creationId xmlns:a16="http://schemas.microsoft.com/office/drawing/2014/main" id="{41E22202-89FD-4300-8EF2-243EA15EA9E8}"/>
                </a:ext>
              </a:extLst>
            </p:cNvPr>
            <p:cNvGrpSpPr>
              <a:grpSpLocks/>
            </p:cNvGrpSpPr>
            <p:nvPr/>
          </p:nvGrpSpPr>
          <p:grpSpPr bwMode="auto">
            <a:xfrm>
              <a:off x="3204" y="3720"/>
              <a:ext cx="113" cy="420"/>
              <a:chOff x="3204" y="3708"/>
              <a:chExt cx="113" cy="420"/>
            </a:xfrm>
          </p:grpSpPr>
          <p:sp>
            <p:nvSpPr>
              <p:cNvPr id="79986" name="AutoShape 78">
                <a:extLst>
                  <a:ext uri="{FF2B5EF4-FFF2-40B4-BE49-F238E27FC236}">
                    <a16:creationId xmlns:a16="http://schemas.microsoft.com/office/drawing/2014/main" id="{570C9561-24F8-4B56-90E8-F2D6B434C9B4}"/>
                  </a:ext>
                </a:extLst>
              </p:cNvPr>
              <p:cNvSpPr>
                <a:spLocks noChangeAspect="1" noChangeArrowheads="1"/>
              </p:cNvSpPr>
              <p:nvPr/>
            </p:nvSpPr>
            <p:spPr bwMode="auto">
              <a:xfrm>
                <a:off x="3204" y="3708"/>
                <a:ext cx="113" cy="307"/>
              </a:xfrm>
              <a:prstGeom prst="triangle">
                <a:avLst>
                  <a:gd name="adj" fmla="val 50000"/>
                </a:avLst>
              </a:prstGeom>
              <a:solidFill>
                <a:srgbClr val="FF66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79987" name="Oval 79">
                <a:extLst>
                  <a:ext uri="{FF2B5EF4-FFF2-40B4-BE49-F238E27FC236}">
                    <a16:creationId xmlns:a16="http://schemas.microsoft.com/office/drawing/2014/main" id="{829F0263-10F1-4E66-81D9-CCD2FD78286C}"/>
                  </a:ext>
                </a:extLst>
              </p:cNvPr>
              <p:cNvSpPr>
                <a:spLocks noChangeArrowheads="1"/>
              </p:cNvSpPr>
              <p:nvPr/>
            </p:nvSpPr>
            <p:spPr bwMode="auto">
              <a:xfrm>
                <a:off x="3210" y="4032"/>
                <a:ext cx="102" cy="96"/>
              </a:xfrm>
              <a:prstGeom prst="ellipse">
                <a:avLst/>
              </a:prstGeom>
              <a:solidFill>
                <a:srgbClr val="FF66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grpSp>
        <p:sp>
          <p:nvSpPr>
            <p:cNvPr id="79982" name="Line 80">
              <a:extLst>
                <a:ext uri="{FF2B5EF4-FFF2-40B4-BE49-F238E27FC236}">
                  <a16:creationId xmlns:a16="http://schemas.microsoft.com/office/drawing/2014/main" id="{D1BD0FB5-55E9-4523-85F3-05FE6B415153}"/>
                </a:ext>
              </a:extLst>
            </p:cNvPr>
            <p:cNvSpPr>
              <a:spLocks noChangeShapeType="1"/>
            </p:cNvSpPr>
            <p:nvPr/>
          </p:nvSpPr>
          <p:spPr bwMode="auto">
            <a:xfrm>
              <a:off x="3225" y="3921"/>
              <a:ext cx="7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9983" name="Line 81">
              <a:extLst>
                <a:ext uri="{FF2B5EF4-FFF2-40B4-BE49-F238E27FC236}">
                  <a16:creationId xmlns:a16="http://schemas.microsoft.com/office/drawing/2014/main" id="{AE9212C7-9455-48B4-869A-50AC24F4EBB6}"/>
                </a:ext>
              </a:extLst>
            </p:cNvPr>
            <p:cNvSpPr>
              <a:spLocks noChangeShapeType="1"/>
            </p:cNvSpPr>
            <p:nvPr/>
          </p:nvSpPr>
          <p:spPr bwMode="auto">
            <a:xfrm>
              <a:off x="3216" y="3981"/>
              <a:ext cx="9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9984" name="Line 82">
              <a:extLst>
                <a:ext uri="{FF2B5EF4-FFF2-40B4-BE49-F238E27FC236}">
                  <a16:creationId xmlns:a16="http://schemas.microsoft.com/office/drawing/2014/main" id="{66A2159F-89F2-443A-B1DA-E45FAE828316}"/>
                </a:ext>
              </a:extLst>
            </p:cNvPr>
            <p:cNvSpPr>
              <a:spLocks noChangeShapeType="1"/>
            </p:cNvSpPr>
            <p:nvPr/>
          </p:nvSpPr>
          <p:spPr bwMode="auto">
            <a:xfrm>
              <a:off x="3240" y="3861"/>
              <a:ext cx="4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9985" name="Oval 83">
              <a:extLst>
                <a:ext uri="{FF2B5EF4-FFF2-40B4-BE49-F238E27FC236}">
                  <a16:creationId xmlns:a16="http://schemas.microsoft.com/office/drawing/2014/main" id="{F1C24784-0EDD-41FD-860C-CF4E869F0A4D}"/>
                </a:ext>
              </a:extLst>
            </p:cNvPr>
            <p:cNvSpPr>
              <a:spLocks noChangeArrowheads="1"/>
            </p:cNvSpPr>
            <p:nvPr/>
          </p:nvSpPr>
          <p:spPr bwMode="auto">
            <a:xfrm>
              <a:off x="3234" y="4063"/>
              <a:ext cx="56" cy="5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grpSp>
      <p:sp>
        <p:nvSpPr>
          <p:cNvPr id="79918" name="Rectangle 84">
            <a:extLst>
              <a:ext uri="{FF2B5EF4-FFF2-40B4-BE49-F238E27FC236}">
                <a16:creationId xmlns:a16="http://schemas.microsoft.com/office/drawing/2014/main" id="{1252027A-7E5D-440C-82D8-81F637524739}"/>
              </a:ext>
            </a:extLst>
          </p:cNvPr>
          <p:cNvSpPr>
            <a:spLocks noChangeArrowheads="1"/>
          </p:cNvSpPr>
          <p:nvPr/>
        </p:nvSpPr>
        <p:spPr bwMode="auto">
          <a:xfrm>
            <a:off x="241300" y="2908300"/>
            <a:ext cx="304800" cy="19304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100437" name="Text Box 85">
            <a:extLst>
              <a:ext uri="{FF2B5EF4-FFF2-40B4-BE49-F238E27FC236}">
                <a16:creationId xmlns:a16="http://schemas.microsoft.com/office/drawing/2014/main" id="{BD706389-519F-4AC2-9580-246E4027E4B4}"/>
              </a:ext>
            </a:extLst>
          </p:cNvPr>
          <p:cNvSpPr txBox="1">
            <a:spLocks noChangeArrowheads="1"/>
          </p:cNvSpPr>
          <p:nvPr/>
        </p:nvSpPr>
        <p:spPr bwMode="auto">
          <a:xfrm rot="-5400000">
            <a:off x="-346868" y="3694906"/>
            <a:ext cx="1454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1" hangingPunct="1">
              <a:defRPr/>
            </a:pPr>
            <a:r>
              <a:rPr lang="en-US">
                <a:solidFill>
                  <a:schemeClr val="bg1"/>
                </a:solidFill>
                <a:effectLst>
                  <a:outerShdw blurRad="38100" dist="38100" dir="2700000" algn="tl">
                    <a:srgbClr val="000000"/>
                  </a:outerShdw>
                </a:effectLst>
                <a:latin typeface="Arial" charset="0"/>
              </a:rPr>
              <a:t>Score Board</a:t>
            </a:r>
          </a:p>
        </p:txBody>
      </p:sp>
      <p:sp>
        <p:nvSpPr>
          <p:cNvPr id="100447" name="Text Box 95">
            <a:extLst>
              <a:ext uri="{FF2B5EF4-FFF2-40B4-BE49-F238E27FC236}">
                <a16:creationId xmlns:a16="http://schemas.microsoft.com/office/drawing/2014/main" id="{47812D5A-48B3-4697-9117-70428D79CC19}"/>
              </a:ext>
            </a:extLst>
          </p:cNvPr>
          <p:cNvSpPr txBox="1">
            <a:spLocks noChangeArrowheads="1"/>
          </p:cNvSpPr>
          <p:nvPr/>
        </p:nvSpPr>
        <p:spPr bwMode="auto">
          <a:xfrm>
            <a:off x="196849" y="152400"/>
            <a:ext cx="8759581"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eaLnBrk="1" hangingPunct="1">
              <a:defRPr/>
            </a:pPr>
            <a:r>
              <a:rPr lang="en-US" sz="4000" dirty="0">
                <a:solidFill>
                  <a:srgbClr val="FFCC00"/>
                </a:solidFill>
                <a:effectLst>
                  <a:outerShdw blurRad="38100" dist="38100" dir="2700000" algn="tl">
                    <a:srgbClr val="000000"/>
                  </a:outerShdw>
                </a:effectLst>
                <a:latin typeface="Arial" charset="0"/>
              </a:rPr>
              <a:t>Punt Mechanics – 5 Man</a:t>
            </a:r>
          </a:p>
        </p:txBody>
      </p:sp>
      <p:grpSp>
        <p:nvGrpSpPr>
          <p:cNvPr id="79921" name="Group 124">
            <a:extLst>
              <a:ext uri="{FF2B5EF4-FFF2-40B4-BE49-F238E27FC236}">
                <a16:creationId xmlns:a16="http://schemas.microsoft.com/office/drawing/2014/main" id="{E754D9BB-7064-404C-AC53-885BCBD8F86C}"/>
              </a:ext>
            </a:extLst>
          </p:cNvPr>
          <p:cNvGrpSpPr>
            <a:grpSpLocks/>
          </p:cNvGrpSpPr>
          <p:nvPr/>
        </p:nvGrpSpPr>
        <p:grpSpPr bwMode="auto">
          <a:xfrm>
            <a:off x="2862263" y="4446588"/>
            <a:ext cx="600075" cy="495300"/>
            <a:chOff x="589" y="2670"/>
            <a:chExt cx="378" cy="297"/>
          </a:xfrm>
        </p:grpSpPr>
        <p:sp>
          <p:nvSpPr>
            <p:cNvPr id="79979" name="Rectangle 125">
              <a:extLst>
                <a:ext uri="{FF2B5EF4-FFF2-40B4-BE49-F238E27FC236}">
                  <a16:creationId xmlns:a16="http://schemas.microsoft.com/office/drawing/2014/main" id="{85C0A5CB-3196-4D93-8CE4-3D2EE71986E1}"/>
                </a:ext>
              </a:extLst>
            </p:cNvPr>
            <p:cNvSpPr>
              <a:spLocks noChangeArrowheads="1"/>
            </p:cNvSpPr>
            <p:nvPr/>
          </p:nvSpPr>
          <p:spPr bwMode="auto">
            <a:xfrm>
              <a:off x="628" y="2687"/>
              <a:ext cx="279" cy="280"/>
            </a:xfrm>
            <a:prstGeom prst="rect">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79980" name="Text Box 126">
              <a:extLst>
                <a:ext uri="{FF2B5EF4-FFF2-40B4-BE49-F238E27FC236}">
                  <a16:creationId xmlns:a16="http://schemas.microsoft.com/office/drawing/2014/main" id="{DDD80810-71CF-4B7E-911E-637E237C7687}"/>
                </a:ext>
              </a:extLst>
            </p:cNvPr>
            <p:cNvSpPr txBox="1">
              <a:spLocks noChangeArrowheads="1"/>
            </p:cNvSpPr>
            <p:nvPr/>
          </p:nvSpPr>
          <p:spPr bwMode="auto">
            <a:xfrm>
              <a:off x="589" y="2670"/>
              <a:ext cx="378" cy="2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400" b="1"/>
                <a:t>BJ</a:t>
              </a:r>
            </a:p>
          </p:txBody>
        </p:sp>
      </p:grpSp>
      <p:sp>
        <p:nvSpPr>
          <p:cNvPr id="79922" name="Rectangle 128">
            <a:extLst>
              <a:ext uri="{FF2B5EF4-FFF2-40B4-BE49-F238E27FC236}">
                <a16:creationId xmlns:a16="http://schemas.microsoft.com/office/drawing/2014/main" id="{8742491E-3046-4B2D-8552-A6B29F7171DE}"/>
              </a:ext>
            </a:extLst>
          </p:cNvPr>
          <p:cNvSpPr>
            <a:spLocks noChangeAspect="1" noChangeArrowheads="1"/>
          </p:cNvSpPr>
          <p:nvPr/>
        </p:nvSpPr>
        <p:spPr bwMode="auto">
          <a:xfrm>
            <a:off x="6934200" y="3733800"/>
            <a:ext cx="231775" cy="231775"/>
          </a:xfrm>
          <a:prstGeom prst="rect">
            <a:avLst/>
          </a:prstGeom>
          <a:solidFill>
            <a:srgbClr val="FFCC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79923" name="Oval 129">
            <a:extLst>
              <a:ext uri="{FF2B5EF4-FFF2-40B4-BE49-F238E27FC236}">
                <a16:creationId xmlns:a16="http://schemas.microsoft.com/office/drawing/2014/main" id="{5AB49070-218A-4C1A-9243-9B8FD734C4EA}"/>
              </a:ext>
            </a:extLst>
          </p:cNvPr>
          <p:cNvSpPr>
            <a:spLocks noChangeAspect="1" noChangeArrowheads="1"/>
          </p:cNvSpPr>
          <p:nvPr/>
        </p:nvSpPr>
        <p:spPr bwMode="auto">
          <a:xfrm>
            <a:off x="7086600" y="3467100"/>
            <a:ext cx="231775" cy="231775"/>
          </a:xfrm>
          <a:prstGeom prst="ellipse">
            <a:avLst/>
          </a:prstGeom>
          <a:solidFill>
            <a:srgbClr val="FFCC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79924" name="Oval 130">
            <a:extLst>
              <a:ext uri="{FF2B5EF4-FFF2-40B4-BE49-F238E27FC236}">
                <a16:creationId xmlns:a16="http://schemas.microsoft.com/office/drawing/2014/main" id="{42F372DE-1E44-4A09-AC29-D1A175F3B20F}"/>
              </a:ext>
            </a:extLst>
          </p:cNvPr>
          <p:cNvSpPr>
            <a:spLocks noChangeAspect="1" noChangeArrowheads="1"/>
          </p:cNvSpPr>
          <p:nvPr/>
        </p:nvSpPr>
        <p:spPr bwMode="auto">
          <a:xfrm>
            <a:off x="7086600" y="3175000"/>
            <a:ext cx="231775" cy="231775"/>
          </a:xfrm>
          <a:prstGeom prst="ellipse">
            <a:avLst/>
          </a:prstGeom>
          <a:solidFill>
            <a:srgbClr val="FFCC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79925" name="Oval 131">
            <a:extLst>
              <a:ext uri="{FF2B5EF4-FFF2-40B4-BE49-F238E27FC236}">
                <a16:creationId xmlns:a16="http://schemas.microsoft.com/office/drawing/2014/main" id="{F5AC733E-B8AC-48B7-90DC-6EB78B0A77C6}"/>
              </a:ext>
            </a:extLst>
          </p:cNvPr>
          <p:cNvSpPr>
            <a:spLocks noChangeAspect="1" noChangeArrowheads="1"/>
          </p:cNvSpPr>
          <p:nvPr/>
        </p:nvSpPr>
        <p:spPr bwMode="auto">
          <a:xfrm>
            <a:off x="7086600" y="4013200"/>
            <a:ext cx="231775" cy="231775"/>
          </a:xfrm>
          <a:prstGeom prst="ellipse">
            <a:avLst/>
          </a:prstGeom>
          <a:solidFill>
            <a:srgbClr val="FFCC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79926" name="Oval 132">
            <a:extLst>
              <a:ext uri="{FF2B5EF4-FFF2-40B4-BE49-F238E27FC236}">
                <a16:creationId xmlns:a16="http://schemas.microsoft.com/office/drawing/2014/main" id="{E4493999-8EF4-4CAE-B5F1-67848C29C1FB}"/>
              </a:ext>
            </a:extLst>
          </p:cNvPr>
          <p:cNvSpPr>
            <a:spLocks noChangeAspect="1" noChangeArrowheads="1"/>
          </p:cNvSpPr>
          <p:nvPr/>
        </p:nvSpPr>
        <p:spPr bwMode="auto">
          <a:xfrm>
            <a:off x="7086600" y="4292600"/>
            <a:ext cx="231775" cy="231775"/>
          </a:xfrm>
          <a:prstGeom prst="ellipse">
            <a:avLst/>
          </a:prstGeom>
          <a:solidFill>
            <a:srgbClr val="FFCC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79927" name="Oval 133">
            <a:extLst>
              <a:ext uri="{FF2B5EF4-FFF2-40B4-BE49-F238E27FC236}">
                <a16:creationId xmlns:a16="http://schemas.microsoft.com/office/drawing/2014/main" id="{3248BABD-EC16-4E6B-9B36-B48CAF61AA72}"/>
              </a:ext>
            </a:extLst>
          </p:cNvPr>
          <p:cNvSpPr>
            <a:spLocks noChangeAspect="1" noChangeArrowheads="1"/>
          </p:cNvSpPr>
          <p:nvPr/>
        </p:nvSpPr>
        <p:spPr bwMode="auto">
          <a:xfrm>
            <a:off x="8429625" y="3759200"/>
            <a:ext cx="231775" cy="231775"/>
          </a:xfrm>
          <a:prstGeom prst="ellipse">
            <a:avLst/>
          </a:prstGeom>
          <a:solidFill>
            <a:srgbClr val="FFCC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en-US" altLang="en-US" sz="1800"/>
          </a:p>
        </p:txBody>
      </p:sp>
      <p:sp>
        <p:nvSpPr>
          <p:cNvPr id="79928" name="Oval 134">
            <a:extLst>
              <a:ext uri="{FF2B5EF4-FFF2-40B4-BE49-F238E27FC236}">
                <a16:creationId xmlns:a16="http://schemas.microsoft.com/office/drawing/2014/main" id="{A8B2DFE4-C451-4BF8-B78B-E09E8D381647}"/>
              </a:ext>
            </a:extLst>
          </p:cNvPr>
          <p:cNvSpPr>
            <a:spLocks noChangeAspect="1" noChangeArrowheads="1"/>
          </p:cNvSpPr>
          <p:nvPr/>
        </p:nvSpPr>
        <p:spPr bwMode="auto">
          <a:xfrm>
            <a:off x="7075488" y="5287963"/>
            <a:ext cx="231775" cy="231775"/>
          </a:xfrm>
          <a:prstGeom prst="ellipse">
            <a:avLst/>
          </a:prstGeom>
          <a:solidFill>
            <a:srgbClr val="FFCC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en-US" altLang="en-US" sz="1600" b="1"/>
          </a:p>
        </p:txBody>
      </p:sp>
      <p:grpSp>
        <p:nvGrpSpPr>
          <p:cNvPr id="79929" name="Group 135">
            <a:extLst>
              <a:ext uri="{FF2B5EF4-FFF2-40B4-BE49-F238E27FC236}">
                <a16:creationId xmlns:a16="http://schemas.microsoft.com/office/drawing/2014/main" id="{2EA7A990-16E5-42E2-8831-CD3EAFD1D19C}"/>
              </a:ext>
            </a:extLst>
          </p:cNvPr>
          <p:cNvGrpSpPr>
            <a:grpSpLocks noChangeAspect="1"/>
          </p:cNvGrpSpPr>
          <p:nvPr/>
        </p:nvGrpSpPr>
        <p:grpSpPr bwMode="auto">
          <a:xfrm>
            <a:off x="6975475" y="4532313"/>
            <a:ext cx="542925" cy="336550"/>
            <a:chOff x="3058" y="2951"/>
            <a:chExt cx="428" cy="264"/>
          </a:xfrm>
        </p:grpSpPr>
        <p:sp>
          <p:nvSpPr>
            <p:cNvPr id="79977" name="Oval 136">
              <a:extLst>
                <a:ext uri="{FF2B5EF4-FFF2-40B4-BE49-F238E27FC236}">
                  <a16:creationId xmlns:a16="http://schemas.microsoft.com/office/drawing/2014/main" id="{DB798FFB-6ADC-4B53-85AF-37EBF043759A}"/>
                </a:ext>
              </a:extLst>
            </p:cNvPr>
            <p:cNvSpPr>
              <a:spLocks noChangeAspect="1" noChangeArrowheads="1"/>
            </p:cNvSpPr>
            <p:nvPr/>
          </p:nvSpPr>
          <p:spPr bwMode="auto">
            <a:xfrm>
              <a:off x="3264" y="2960"/>
              <a:ext cx="182" cy="182"/>
            </a:xfrm>
            <a:prstGeom prst="ellipse">
              <a:avLst/>
            </a:prstGeom>
            <a:solidFill>
              <a:srgbClr val="FFCC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79978" name="Text Box 137">
              <a:extLst>
                <a:ext uri="{FF2B5EF4-FFF2-40B4-BE49-F238E27FC236}">
                  <a16:creationId xmlns:a16="http://schemas.microsoft.com/office/drawing/2014/main" id="{4FCD3EA3-7BF8-4416-B533-1BD8587E7514}"/>
                </a:ext>
              </a:extLst>
            </p:cNvPr>
            <p:cNvSpPr txBox="1">
              <a:spLocks noChangeAspect="1" noChangeArrowheads="1"/>
            </p:cNvSpPr>
            <p:nvPr/>
          </p:nvSpPr>
          <p:spPr bwMode="auto">
            <a:xfrm>
              <a:off x="3058" y="2951"/>
              <a:ext cx="428" cy="2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50000"/>
                </a:spcBef>
                <a:buFontTx/>
                <a:buNone/>
              </a:pPr>
              <a:endParaRPr lang="en-US" altLang="en-US" sz="1600" b="1"/>
            </a:p>
          </p:txBody>
        </p:sp>
      </p:grpSp>
      <p:grpSp>
        <p:nvGrpSpPr>
          <p:cNvPr id="79930" name="Group 138">
            <a:extLst>
              <a:ext uri="{FF2B5EF4-FFF2-40B4-BE49-F238E27FC236}">
                <a16:creationId xmlns:a16="http://schemas.microsoft.com/office/drawing/2014/main" id="{3E11DBF5-935A-43D6-93D3-C3461039E377}"/>
              </a:ext>
            </a:extLst>
          </p:cNvPr>
          <p:cNvGrpSpPr>
            <a:grpSpLocks noChangeAspect="1"/>
          </p:cNvGrpSpPr>
          <p:nvPr/>
        </p:nvGrpSpPr>
        <p:grpSpPr bwMode="auto">
          <a:xfrm>
            <a:off x="7050088" y="2297113"/>
            <a:ext cx="287337" cy="336550"/>
            <a:chOff x="3264" y="1559"/>
            <a:chExt cx="226" cy="264"/>
          </a:xfrm>
        </p:grpSpPr>
        <p:sp>
          <p:nvSpPr>
            <p:cNvPr id="79975" name="Oval 139">
              <a:extLst>
                <a:ext uri="{FF2B5EF4-FFF2-40B4-BE49-F238E27FC236}">
                  <a16:creationId xmlns:a16="http://schemas.microsoft.com/office/drawing/2014/main" id="{ED8474F2-81AB-423D-A1DD-E9B808D2B0AB}"/>
                </a:ext>
              </a:extLst>
            </p:cNvPr>
            <p:cNvSpPr>
              <a:spLocks noChangeAspect="1" noChangeArrowheads="1"/>
            </p:cNvSpPr>
            <p:nvPr/>
          </p:nvSpPr>
          <p:spPr bwMode="auto">
            <a:xfrm>
              <a:off x="3264" y="1576"/>
              <a:ext cx="182" cy="182"/>
            </a:xfrm>
            <a:prstGeom prst="ellipse">
              <a:avLst/>
            </a:prstGeom>
            <a:solidFill>
              <a:srgbClr val="FFCC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79976" name="Text Box 140">
              <a:extLst>
                <a:ext uri="{FF2B5EF4-FFF2-40B4-BE49-F238E27FC236}">
                  <a16:creationId xmlns:a16="http://schemas.microsoft.com/office/drawing/2014/main" id="{1416959D-3693-4BCE-B6E3-A1957F2FADCD}"/>
                </a:ext>
              </a:extLst>
            </p:cNvPr>
            <p:cNvSpPr txBox="1">
              <a:spLocks noChangeAspect="1" noChangeArrowheads="1"/>
            </p:cNvSpPr>
            <p:nvPr/>
          </p:nvSpPr>
          <p:spPr bwMode="auto">
            <a:xfrm>
              <a:off x="3345" y="1559"/>
              <a:ext cx="145" cy="2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600" b="1"/>
            </a:p>
          </p:txBody>
        </p:sp>
      </p:grpSp>
      <p:grpSp>
        <p:nvGrpSpPr>
          <p:cNvPr id="79931" name="Group 141">
            <a:extLst>
              <a:ext uri="{FF2B5EF4-FFF2-40B4-BE49-F238E27FC236}">
                <a16:creationId xmlns:a16="http://schemas.microsoft.com/office/drawing/2014/main" id="{E22FF779-BB1D-4711-AD09-14C66FD39489}"/>
              </a:ext>
            </a:extLst>
          </p:cNvPr>
          <p:cNvGrpSpPr>
            <a:grpSpLocks noChangeAspect="1"/>
          </p:cNvGrpSpPr>
          <p:nvPr/>
        </p:nvGrpSpPr>
        <p:grpSpPr bwMode="auto">
          <a:xfrm>
            <a:off x="7254875" y="2909888"/>
            <a:ext cx="274638" cy="336550"/>
            <a:chOff x="3855" y="2096"/>
            <a:chExt cx="217" cy="264"/>
          </a:xfrm>
        </p:grpSpPr>
        <p:sp>
          <p:nvSpPr>
            <p:cNvPr id="79973" name="Oval 142">
              <a:extLst>
                <a:ext uri="{FF2B5EF4-FFF2-40B4-BE49-F238E27FC236}">
                  <a16:creationId xmlns:a16="http://schemas.microsoft.com/office/drawing/2014/main" id="{CD1C78C3-2087-4D84-B862-38EA0B74B598}"/>
                </a:ext>
              </a:extLst>
            </p:cNvPr>
            <p:cNvSpPr>
              <a:spLocks noChangeAspect="1" noChangeArrowheads="1"/>
            </p:cNvSpPr>
            <p:nvPr/>
          </p:nvSpPr>
          <p:spPr bwMode="auto">
            <a:xfrm>
              <a:off x="3855" y="2118"/>
              <a:ext cx="182" cy="182"/>
            </a:xfrm>
            <a:prstGeom prst="ellipse">
              <a:avLst/>
            </a:prstGeom>
            <a:solidFill>
              <a:srgbClr val="FFCC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79974" name="Text Box 143">
              <a:extLst>
                <a:ext uri="{FF2B5EF4-FFF2-40B4-BE49-F238E27FC236}">
                  <a16:creationId xmlns:a16="http://schemas.microsoft.com/office/drawing/2014/main" id="{72ABE8C7-966E-4863-9955-57863457CFFD}"/>
                </a:ext>
              </a:extLst>
            </p:cNvPr>
            <p:cNvSpPr txBox="1">
              <a:spLocks noChangeAspect="1" noChangeArrowheads="1"/>
            </p:cNvSpPr>
            <p:nvPr/>
          </p:nvSpPr>
          <p:spPr bwMode="auto">
            <a:xfrm>
              <a:off x="3927" y="2096"/>
              <a:ext cx="145" cy="2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600" b="1"/>
            </a:p>
          </p:txBody>
        </p:sp>
      </p:grpSp>
      <p:grpSp>
        <p:nvGrpSpPr>
          <p:cNvPr id="79932" name="Group 144">
            <a:extLst>
              <a:ext uri="{FF2B5EF4-FFF2-40B4-BE49-F238E27FC236}">
                <a16:creationId xmlns:a16="http://schemas.microsoft.com/office/drawing/2014/main" id="{8BD7717F-A6C6-4049-9E7F-BFA952D38956}"/>
              </a:ext>
            </a:extLst>
          </p:cNvPr>
          <p:cNvGrpSpPr>
            <a:grpSpLocks noChangeAspect="1"/>
          </p:cNvGrpSpPr>
          <p:nvPr/>
        </p:nvGrpSpPr>
        <p:grpSpPr bwMode="auto">
          <a:xfrm>
            <a:off x="7651750" y="3900488"/>
            <a:ext cx="274638" cy="336550"/>
            <a:chOff x="3855" y="2096"/>
            <a:chExt cx="217" cy="264"/>
          </a:xfrm>
        </p:grpSpPr>
        <p:sp>
          <p:nvSpPr>
            <p:cNvPr id="79971" name="Oval 145">
              <a:extLst>
                <a:ext uri="{FF2B5EF4-FFF2-40B4-BE49-F238E27FC236}">
                  <a16:creationId xmlns:a16="http://schemas.microsoft.com/office/drawing/2014/main" id="{C7DDDED2-F60E-46B0-B9DE-580E14C8BE2B}"/>
                </a:ext>
              </a:extLst>
            </p:cNvPr>
            <p:cNvSpPr>
              <a:spLocks noChangeAspect="1" noChangeArrowheads="1"/>
            </p:cNvSpPr>
            <p:nvPr/>
          </p:nvSpPr>
          <p:spPr bwMode="auto">
            <a:xfrm>
              <a:off x="3855" y="2118"/>
              <a:ext cx="182" cy="182"/>
            </a:xfrm>
            <a:prstGeom prst="ellipse">
              <a:avLst/>
            </a:prstGeom>
            <a:solidFill>
              <a:srgbClr val="FFCC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79972" name="Text Box 146">
              <a:extLst>
                <a:ext uri="{FF2B5EF4-FFF2-40B4-BE49-F238E27FC236}">
                  <a16:creationId xmlns:a16="http://schemas.microsoft.com/office/drawing/2014/main" id="{E536DAF6-FE0F-43D9-80E2-B154C60D49E8}"/>
                </a:ext>
              </a:extLst>
            </p:cNvPr>
            <p:cNvSpPr txBox="1">
              <a:spLocks noChangeAspect="1" noChangeArrowheads="1"/>
            </p:cNvSpPr>
            <p:nvPr/>
          </p:nvSpPr>
          <p:spPr bwMode="auto">
            <a:xfrm>
              <a:off x="3927" y="2096"/>
              <a:ext cx="145" cy="2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600" b="1"/>
            </a:p>
          </p:txBody>
        </p:sp>
      </p:grpSp>
      <p:grpSp>
        <p:nvGrpSpPr>
          <p:cNvPr id="21565" name="Group 54">
            <a:extLst>
              <a:ext uri="{FF2B5EF4-FFF2-40B4-BE49-F238E27FC236}">
                <a16:creationId xmlns:a16="http://schemas.microsoft.com/office/drawing/2014/main" id="{49D666F0-E6DB-471B-87E6-9DF007E63593}"/>
              </a:ext>
            </a:extLst>
          </p:cNvPr>
          <p:cNvGrpSpPr>
            <a:grpSpLocks noChangeAspect="1"/>
          </p:cNvGrpSpPr>
          <p:nvPr/>
        </p:nvGrpSpPr>
        <p:grpSpPr bwMode="auto">
          <a:xfrm>
            <a:off x="6981825" y="3744913"/>
            <a:ext cx="357188" cy="211137"/>
            <a:chOff x="4240" y="2392"/>
            <a:chExt cx="244" cy="144"/>
          </a:xfrm>
        </p:grpSpPr>
        <p:sp>
          <p:nvSpPr>
            <p:cNvPr id="79965" name="AutoShape 55">
              <a:extLst>
                <a:ext uri="{FF2B5EF4-FFF2-40B4-BE49-F238E27FC236}">
                  <a16:creationId xmlns:a16="http://schemas.microsoft.com/office/drawing/2014/main" id="{2DC99CAF-F1CD-4A67-A781-EA2B6DA7818A}"/>
                </a:ext>
              </a:extLst>
            </p:cNvPr>
            <p:cNvSpPr>
              <a:spLocks noChangeAspect="1" noChangeArrowheads="1"/>
            </p:cNvSpPr>
            <p:nvPr/>
          </p:nvSpPr>
          <p:spPr bwMode="auto">
            <a:xfrm>
              <a:off x="4240" y="2392"/>
              <a:ext cx="244" cy="144"/>
            </a:xfrm>
            <a:prstGeom prst="flowChartDecision">
              <a:avLst/>
            </a:prstGeom>
            <a:solidFill>
              <a:srgbClr val="9966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79966" name="Line 56">
              <a:extLst>
                <a:ext uri="{FF2B5EF4-FFF2-40B4-BE49-F238E27FC236}">
                  <a16:creationId xmlns:a16="http://schemas.microsoft.com/office/drawing/2014/main" id="{5CA41E86-6496-44C8-AE8B-9DAECB367F53}"/>
                </a:ext>
              </a:extLst>
            </p:cNvPr>
            <p:cNvSpPr>
              <a:spLocks noChangeAspect="1" noChangeShapeType="1"/>
            </p:cNvSpPr>
            <p:nvPr/>
          </p:nvSpPr>
          <p:spPr bwMode="auto">
            <a:xfrm>
              <a:off x="4300" y="2464"/>
              <a:ext cx="120" cy="0"/>
            </a:xfrm>
            <a:prstGeom prst="line">
              <a:avLst/>
            </a:prstGeom>
            <a:noFill/>
            <a:ln w="952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9967" name="Line 57">
              <a:extLst>
                <a:ext uri="{FF2B5EF4-FFF2-40B4-BE49-F238E27FC236}">
                  <a16:creationId xmlns:a16="http://schemas.microsoft.com/office/drawing/2014/main" id="{2171877E-7729-4475-A86E-9331658E3991}"/>
                </a:ext>
              </a:extLst>
            </p:cNvPr>
            <p:cNvSpPr>
              <a:spLocks noChangeAspect="1" noChangeShapeType="1"/>
            </p:cNvSpPr>
            <p:nvPr/>
          </p:nvSpPr>
          <p:spPr bwMode="auto">
            <a:xfrm flipH="1">
              <a:off x="4324" y="2444"/>
              <a:ext cx="0" cy="38"/>
            </a:xfrm>
            <a:prstGeom prst="line">
              <a:avLst/>
            </a:prstGeom>
            <a:noFill/>
            <a:ln w="952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9968" name="Line 58">
              <a:extLst>
                <a:ext uri="{FF2B5EF4-FFF2-40B4-BE49-F238E27FC236}">
                  <a16:creationId xmlns:a16="http://schemas.microsoft.com/office/drawing/2014/main" id="{162991F1-E106-4308-B701-55F34A159D13}"/>
                </a:ext>
              </a:extLst>
            </p:cNvPr>
            <p:cNvSpPr>
              <a:spLocks noChangeAspect="1" noChangeShapeType="1"/>
            </p:cNvSpPr>
            <p:nvPr/>
          </p:nvSpPr>
          <p:spPr bwMode="auto">
            <a:xfrm>
              <a:off x="4348" y="2444"/>
              <a:ext cx="0" cy="38"/>
            </a:xfrm>
            <a:prstGeom prst="line">
              <a:avLst/>
            </a:prstGeom>
            <a:noFill/>
            <a:ln w="952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9969" name="Line 59">
              <a:extLst>
                <a:ext uri="{FF2B5EF4-FFF2-40B4-BE49-F238E27FC236}">
                  <a16:creationId xmlns:a16="http://schemas.microsoft.com/office/drawing/2014/main" id="{02EE7386-22BC-46E7-86D5-3D1E3062C927}"/>
                </a:ext>
              </a:extLst>
            </p:cNvPr>
            <p:cNvSpPr>
              <a:spLocks noChangeAspect="1" noChangeShapeType="1"/>
            </p:cNvSpPr>
            <p:nvPr/>
          </p:nvSpPr>
          <p:spPr bwMode="auto">
            <a:xfrm>
              <a:off x="4372" y="2444"/>
              <a:ext cx="0" cy="38"/>
            </a:xfrm>
            <a:prstGeom prst="line">
              <a:avLst/>
            </a:prstGeom>
            <a:noFill/>
            <a:ln w="952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9970" name="Line 60">
              <a:extLst>
                <a:ext uri="{FF2B5EF4-FFF2-40B4-BE49-F238E27FC236}">
                  <a16:creationId xmlns:a16="http://schemas.microsoft.com/office/drawing/2014/main" id="{F8AE4DF9-C2F4-4F6E-85B8-9ABE830AAF11}"/>
                </a:ext>
              </a:extLst>
            </p:cNvPr>
            <p:cNvSpPr>
              <a:spLocks noChangeAspect="1" noChangeShapeType="1"/>
            </p:cNvSpPr>
            <p:nvPr/>
          </p:nvSpPr>
          <p:spPr bwMode="auto">
            <a:xfrm>
              <a:off x="4394" y="2444"/>
              <a:ext cx="0" cy="38"/>
            </a:xfrm>
            <a:prstGeom prst="line">
              <a:avLst/>
            </a:prstGeom>
            <a:noFill/>
            <a:ln w="952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79934" name="Line 153">
            <a:extLst>
              <a:ext uri="{FF2B5EF4-FFF2-40B4-BE49-F238E27FC236}">
                <a16:creationId xmlns:a16="http://schemas.microsoft.com/office/drawing/2014/main" id="{FCB4F855-02B5-4547-ACD8-03557C590C45}"/>
              </a:ext>
            </a:extLst>
          </p:cNvPr>
          <p:cNvSpPr>
            <a:spLocks noChangeShapeType="1"/>
          </p:cNvSpPr>
          <p:nvPr/>
        </p:nvSpPr>
        <p:spPr bwMode="auto">
          <a:xfrm>
            <a:off x="7935913" y="1947863"/>
            <a:ext cx="0" cy="3886200"/>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9935" name="Line 154">
            <a:extLst>
              <a:ext uri="{FF2B5EF4-FFF2-40B4-BE49-F238E27FC236}">
                <a16:creationId xmlns:a16="http://schemas.microsoft.com/office/drawing/2014/main" id="{BFA92B02-5398-4380-857D-E05A9CA85EDC}"/>
              </a:ext>
            </a:extLst>
          </p:cNvPr>
          <p:cNvSpPr>
            <a:spLocks noChangeShapeType="1"/>
          </p:cNvSpPr>
          <p:nvPr/>
        </p:nvSpPr>
        <p:spPr bwMode="auto">
          <a:xfrm>
            <a:off x="7862888" y="3252788"/>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9936" name="Line 155">
            <a:extLst>
              <a:ext uri="{FF2B5EF4-FFF2-40B4-BE49-F238E27FC236}">
                <a16:creationId xmlns:a16="http://schemas.microsoft.com/office/drawing/2014/main" id="{F53DEC63-847D-4E7F-A7AA-A90A9EAE5FED}"/>
              </a:ext>
            </a:extLst>
          </p:cNvPr>
          <p:cNvSpPr>
            <a:spLocks noChangeShapeType="1"/>
          </p:cNvSpPr>
          <p:nvPr/>
        </p:nvSpPr>
        <p:spPr bwMode="auto">
          <a:xfrm>
            <a:off x="7862888" y="4548188"/>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0508" name="Text Box 156">
            <a:extLst>
              <a:ext uri="{FF2B5EF4-FFF2-40B4-BE49-F238E27FC236}">
                <a16:creationId xmlns:a16="http://schemas.microsoft.com/office/drawing/2014/main" id="{66B3854C-98B1-41D0-8D90-4BFFC9088B4C}"/>
              </a:ext>
            </a:extLst>
          </p:cNvPr>
          <p:cNvSpPr txBox="1">
            <a:spLocks noChangeArrowheads="1"/>
          </p:cNvSpPr>
          <p:nvPr/>
        </p:nvSpPr>
        <p:spPr bwMode="auto">
          <a:xfrm>
            <a:off x="7551738" y="4943475"/>
            <a:ext cx="6953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1" hangingPunct="1">
              <a:defRPr/>
            </a:pPr>
            <a:r>
              <a:rPr lang="en-US" sz="2400">
                <a:solidFill>
                  <a:schemeClr val="bg1"/>
                </a:solidFill>
                <a:effectLst>
                  <a:outerShdw blurRad="38100" dist="38100" dir="2700000" algn="tl">
                    <a:srgbClr val="000000"/>
                  </a:outerShdw>
                </a:effectLst>
                <a:latin typeface="Arial" charset="0"/>
              </a:rPr>
              <a:t>3 0</a:t>
            </a:r>
          </a:p>
        </p:txBody>
      </p:sp>
      <p:sp>
        <p:nvSpPr>
          <p:cNvPr id="100509" name="Text Box 157">
            <a:extLst>
              <a:ext uri="{FF2B5EF4-FFF2-40B4-BE49-F238E27FC236}">
                <a16:creationId xmlns:a16="http://schemas.microsoft.com/office/drawing/2014/main" id="{2F9C4602-7F9B-490B-B63A-5BDE028D4681}"/>
              </a:ext>
            </a:extLst>
          </p:cNvPr>
          <p:cNvSpPr txBox="1">
            <a:spLocks noChangeArrowheads="1"/>
          </p:cNvSpPr>
          <p:nvPr/>
        </p:nvSpPr>
        <p:spPr bwMode="auto">
          <a:xfrm flipV="1">
            <a:off x="8120063" y="4991100"/>
            <a:ext cx="3175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eaLnBrk="1" hangingPunct="1">
              <a:defRPr/>
            </a:pPr>
            <a:r>
              <a:rPr lang="en-US">
                <a:solidFill>
                  <a:schemeClr val="bg1"/>
                </a:solidFill>
                <a:effectLst>
                  <a:outerShdw blurRad="38100" dist="38100" dir="2700000" algn="tl">
                    <a:srgbClr val="000000"/>
                  </a:outerShdw>
                </a:effectLst>
                <a:latin typeface="Arial" charset="0"/>
              </a:rPr>
              <a:t>&lt;</a:t>
            </a:r>
          </a:p>
        </p:txBody>
      </p:sp>
      <p:grpSp>
        <p:nvGrpSpPr>
          <p:cNvPr id="100522" name="Group 170">
            <a:extLst>
              <a:ext uri="{FF2B5EF4-FFF2-40B4-BE49-F238E27FC236}">
                <a16:creationId xmlns:a16="http://schemas.microsoft.com/office/drawing/2014/main" id="{6F1576F6-430F-48D6-AB9B-D9FE1FAE72E9}"/>
              </a:ext>
            </a:extLst>
          </p:cNvPr>
          <p:cNvGrpSpPr>
            <a:grpSpLocks/>
          </p:cNvGrpSpPr>
          <p:nvPr/>
        </p:nvGrpSpPr>
        <p:grpSpPr bwMode="auto">
          <a:xfrm>
            <a:off x="3625850" y="4664075"/>
            <a:ext cx="5230813" cy="1157288"/>
            <a:chOff x="3338" y="2938"/>
            <a:chExt cx="2241" cy="729"/>
          </a:xfrm>
        </p:grpSpPr>
        <p:sp>
          <p:nvSpPr>
            <p:cNvPr id="79963" name="Rectangle 162">
              <a:extLst>
                <a:ext uri="{FF2B5EF4-FFF2-40B4-BE49-F238E27FC236}">
                  <a16:creationId xmlns:a16="http://schemas.microsoft.com/office/drawing/2014/main" id="{8627AB41-39CB-4A01-B438-10CF6AA017AC}"/>
                </a:ext>
              </a:extLst>
            </p:cNvPr>
            <p:cNvSpPr>
              <a:spLocks noChangeArrowheads="1"/>
            </p:cNvSpPr>
            <p:nvPr/>
          </p:nvSpPr>
          <p:spPr bwMode="auto">
            <a:xfrm>
              <a:off x="3338" y="2938"/>
              <a:ext cx="1104" cy="720"/>
            </a:xfrm>
            <a:prstGeom prst="rect">
              <a:avLst/>
            </a:prstGeom>
            <a:solidFill>
              <a:srgbClr val="FFFF00">
                <a:alpha val="50195"/>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79964" name="Rectangle 164">
              <a:extLst>
                <a:ext uri="{FF2B5EF4-FFF2-40B4-BE49-F238E27FC236}">
                  <a16:creationId xmlns:a16="http://schemas.microsoft.com/office/drawing/2014/main" id="{B32BB7C8-98C3-4A02-B541-1701D48D2FCD}"/>
                </a:ext>
              </a:extLst>
            </p:cNvPr>
            <p:cNvSpPr>
              <a:spLocks noChangeArrowheads="1"/>
            </p:cNvSpPr>
            <p:nvPr/>
          </p:nvSpPr>
          <p:spPr bwMode="auto">
            <a:xfrm>
              <a:off x="4427" y="3099"/>
              <a:ext cx="1152" cy="568"/>
            </a:xfrm>
            <a:prstGeom prst="rect">
              <a:avLst/>
            </a:prstGeom>
            <a:solidFill>
              <a:srgbClr val="FFFF00">
                <a:alpha val="50195"/>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grpSp>
      <p:sp>
        <p:nvSpPr>
          <p:cNvPr id="79940" name="Line 158">
            <a:extLst>
              <a:ext uri="{FF2B5EF4-FFF2-40B4-BE49-F238E27FC236}">
                <a16:creationId xmlns:a16="http://schemas.microsoft.com/office/drawing/2014/main" id="{4F5E007A-57EC-4090-9368-F710E802E415}"/>
              </a:ext>
            </a:extLst>
          </p:cNvPr>
          <p:cNvSpPr>
            <a:spLocks noChangeShapeType="1"/>
          </p:cNvSpPr>
          <p:nvPr/>
        </p:nvSpPr>
        <p:spPr bwMode="auto">
          <a:xfrm>
            <a:off x="8421688" y="5830888"/>
            <a:ext cx="12700" cy="54610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100520" name="Group 168">
            <a:extLst>
              <a:ext uri="{FF2B5EF4-FFF2-40B4-BE49-F238E27FC236}">
                <a16:creationId xmlns:a16="http://schemas.microsoft.com/office/drawing/2014/main" id="{78CD31E1-A32B-4F2E-87D7-207B8A995564}"/>
              </a:ext>
            </a:extLst>
          </p:cNvPr>
          <p:cNvGrpSpPr>
            <a:grpSpLocks/>
          </p:cNvGrpSpPr>
          <p:nvPr/>
        </p:nvGrpSpPr>
        <p:grpSpPr bwMode="auto">
          <a:xfrm>
            <a:off x="3625850" y="1943100"/>
            <a:ext cx="5241925" cy="1143000"/>
            <a:chOff x="3329" y="1217"/>
            <a:chExt cx="2257" cy="720"/>
          </a:xfrm>
        </p:grpSpPr>
        <p:sp>
          <p:nvSpPr>
            <p:cNvPr id="79961" name="Rectangle 161">
              <a:extLst>
                <a:ext uri="{FF2B5EF4-FFF2-40B4-BE49-F238E27FC236}">
                  <a16:creationId xmlns:a16="http://schemas.microsoft.com/office/drawing/2014/main" id="{16A34F33-2A87-4922-B4C9-506DF42F789A}"/>
                </a:ext>
              </a:extLst>
            </p:cNvPr>
            <p:cNvSpPr>
              <a:spLocks noChangeArrowheads="1"/>
            </p:cNvSpPr>
            <p:nvPr/>
          </p:nvSpPr>
          <p:spPr bwMode="auto">
            <a:xfrm>
              <a:off x="3329" y="1217"/>
              <a:ext cx="1096" cy="720"/>
            </a:xfrm>
            <a:prstGeom prst="rect">
              <a:avLst/>
            </a:prstGeom>
            <a:solidFill>
              <a:srgbClr val="800080">
                <a:alpha val="50195"/>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79962" name="Rectangle 163">
              <a:extLst>
                <a:ext uri="{FF2B5EF4-FFF2-40B4-BE49-F238E27FC236}">
                  <a16:creationId xmlns:a16="http://schemas.microsoft.com/office/drawing/2014/main" id="{51E9CC35-1DFC-446E-9C43-12B724A28E8D}"/>
                </a:ext>
              </a:extLst>
            </p:cNvPr>
            <p:cNvSpPr>
              <a:spLocks noChangeArrowheads="1"/>
            </p:cNvSpPr>
            <p:nvPr/>
          </p:nvSpPr>
          <p:spPr bwMode="auto">
            <a:xfrm>
              <a:off x="4434" y="1226"/>
              <a:ext cx="1152" cy="552"/>
            </a:xfrm>
            <a:prstGeom prst="rect">
              <a:avLst/>
            </a:prstGeom>
            <a:solidFill>
              <a:srgbClr val="800080">
                <a:alpha val="50195"/>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grpSp>
      <p:grpSp>
        <p:nvGrpSpPr>
          <p:cNvPr id="21578" name="Group 121">
            <a:extLst>
              <a:ext uri="{FF2B5EF4-FFF2-40B4-BE49-F238E27FC236}">
                <a16:creationId xmlns:a16="http://schemas.microsoft.com/office/drawing/2014/main" id="{92290DDD-05F0-41C7-B76B-D46CF5FA31ED}"/>
              </a:ext>
            </a:extLst>
          </p:cNvPr>
          <p:cNvGrpSpPr>
            <a:grpSpLocks/>
          </p:cNvGrpSpPr>
          <p:nvPr/>
        </p:nvGrpSpPr>
        <p:grpSpPr bwMode="auto">
          <a:xfrm>
            <a:off x="6775450" y="1414463"/>
            <a:ext cx="695325" cy="471487"/>
            <a:chOff x="598" y="1763"/>
            <a:chExt cx="438" cy="297"/>
          </a:xfrm>
        </p:grpSpPr>
        <p:sp>
          <p:nvSpPr>
            <p:cNvPr id="79959" name="Rectangle 122">
              <a:extLst>
                <a:ext uri="{FF2B5EF4-FFF2-40B4-BE49-F238E27FC236}">
                  <a16:creationId xmlns:a16="http://schemas.microsoft.com/office/drawing/2014/main" id="{FA5963E9-679D-4DE3-B5EE-9CDB94648FDA}"/>
                </a:ext>
              </a:extLst>
            </p:cNvPr>
            <p:cNvSpPr>
              <a:spLocks noChangeArrowheads="1"/>
            </p:cNvSpPr>
            <p:nvPr/>
          </p:nvSpPr>
          <p:spPr bwMode="auto">
            <a:xfrm>
              <a:off x="628" y="1780"/>
              <a:ext cx="279" cy="280"/>
            </a:xfrm>
            <a:prstGeom prst="rect">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79960" name="Text Box 123">
              <a:extLst>
                <a:ext uri="{FF2B5EF4-FFF2-40B4-BE49-F238E27FC236}">
                  <a16:creationId xmlns:a16="http://schemas.microsoft.com/office/drawing/2014/main" id="{BFEBB519-9F1D-4F3D-9550-AF5A78C047FA}"/>
                </a:ext>
              </a:extLst>
            </p:cNvPr>
            <p:cNvSpPr txBox="1">
              <a:spLocks noChangeArrowheads="1"/>
            </p:cNvSpPr>
            <p:nvPr/>
          </p:nvSpPr>
          <p:spPr bwMode="auto">
            <a:xfrm>
              <a:off x="598" y="1763"/>
              <a:ext cx="43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400" b="1"/>
                <a:t>LJ</a:t>
              </a:r>
            </a:p>
          </p:txBody>
        </p:sp>
      </p:grpSp>
      <p:grpSp>
        <p:nvGrpSpPr>
          <p:cNvPr id="21579" name="Group 118">
            <a:extLst>
              <a:ext uri="{FF2B5EF4-FFF2-40B4-BE49-F238E27FC236}">
                <a16:creationId xmlns:a16="http://schemas.microsoft.com/office/drawing/2014/main" id="{B25CDCAE-F3C2-441E-ABAE-9D213AE96C29}"/>
              </a:ext>
            </a:extLst>
          </p:cNvPr>
          <p:cNvGrpSpPr>
            <a:grpSpLocks/>
          </p:cNvGrpSpPr>
          <p:nvPr/>
        </p:nvGrpSpPr>
        <p:grpSpPr bwMode="auto">
          <a:xfrm>
            <a:off x="6742113" y="5845175"/>
            <a:ext cx="612775" cy="457200"/>
            <a:chOff x="2359" y="3560"/>
            <a:chExt cx="386" cy="288"/>
          </a:xfrm>
        </p:grpSpPr>
        <p:sp>
          <p:nvSpPr>
            <p:cNvPr id="79957" name="Rectangle 119">
              <a:extLst>
                <a:ext uri="{FF2B5EF4-FFF2-40B4-BE49-F238E27FC236}">
                  <a16:creationId xmlns:a16="http://schemas.microsoft.com/office/drawing/2014/main" id="{84A9341D-67F7-41F1-8161-0F20F0929AAF}"/>
                </a:ext>
              </a:extLst>
            </p:cNvPr>
            <p:cNvSpPr>
              <a:spLocks noChangeArrowheads="1"/>
            </p:cNvSpPr>
            <p:nvPr/>
          </p:nvSpPr>
          <p:spPr bwMode="auto">
            <a:xfrm>
              <a:off x="2402" y="3561"/>
              <a:ext cx="279" cy="280"/>
            </a:xfrm>
            <a:prstGeom prst="rect">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79958" name="Text Box 120">
              <a:extLst>
                <a:ext uri="{FF2B5EF4-FFF2-40B4-BE49-F238E27FC236}">
                  <a16:creationId xmlns:a16="http://schemas.microsoft.com/office/drawing/2014/main" id="{43FAF237-B19D-405F-8745-77A59AAF2CA2}"/>
                </a:ext>
              </a:extLst>
            </p:cNvPr>
            <p:cNvSpPr txBox="1">
              <a:spLocks noChangeArrowheads="1"/>
            </p:cNvSpPr>
            <p:nvPr/>
          </p:nvSpPr>
          <p:spPr bwMode="auto">
            <a:xfrm>
              <a:off x="2359" y="3560"/>
              <a:ext cx="38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400" b="1"/>
                <a:t> L</a:t>
              </a:r>
            </a:p>
          </p:txBody>
        </p:sp>
      </p:grpSp>
      <p:grpSp>
        <p:nvGrpSpPr>
          <p:cNvPr id="79944" name="Group 115">
            <a:extLst>
              <a:ext uri="{FF2B5EF4-FFF2-40B4-BE49-F238E27FC236}">
                <a16:creationId xmlns:a16="http://schemas.microsoft.com/office/drawing/2014/main" id="{1C7E3270-C742-4EBB-ABA3-C174923CBE96}"/>
              </a:ext>
            </a:extLst>
          </p:cNvPr>
          <p:cNvGrpSpPr>
            <a:grpSpLocks/>
          </p:cNvGrpSpPr>
          <p:nvPr/>
        </p:nvGrpSpPr>
        <p:grpSpPr bwMode="auto">
          <a:xfrm>
            <a:off x="8415338" y="2552700"/>
            <a:ext cx="442912" cy="471488"/>
            <a:chOff x="3796" y="2871"/>
            <a:chExt cx="279" cy="297"/>
          </a:xfrm>
        </p:grpSpPr>
        <p:sp>
          <p:nvSpPr>
            <p:cNvPr id="79955" name="Rectangle 116">
              <a:extLst>
                <a:ext uri="{FF2B5EF4-FFF2-40B4-BE49-F238E27FC236}">
                  <a16:creationId xmlns:a16="http://schemas.microsoft.com/office/drawing/2014/main" id="{A6008944-00EF-45AC-BF7C-A813A28527E0}"/>
                </a:ext>
              </a:extLst>
            </p:cNvPr>
            <p:cNvSpPr>
              <a:spLocks noChangeArrowheads="1"/>
            </p:cNvSpPr>
            <p:nvPr/>
          </p:nvSpPr>
          <p:spPr bwMode="auto">
            <a:xfrm>
              <a:off x="3796" y="2888"/>
              <a:ext cx="279" cy="280"/>
            </a:xfrm>
            <a:prstGeom prst="rect">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79956" name="Text Box 117">
              <a:extLst>
                <a:ext uri="{FF2B5EF4-FFF2-40B4-BE49-F238E27FC236}">
                  <a16:creationId xmlns:a16="http://schemas.microsoft.com/office/drawing/2014/main" id="{A4FEA386-97BE-4D9A-A6C3-7C5D453AC1C1}"/>
                </a:ext>
              </a:extLst>
            </p:cNvPr>
            <p:cNvSpPr txBox="1">
              <a:spLocks noChangeArrowheads="1"/>
            </p:cNvSpPr>
            <p:nvPr/>
          </p:nvSpPr>
          <p:spPr bwMode="auto">
            <a:xfrm>
              <a:off x="3818" y="2871"/>
              <a:ext cx="19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400" b="1"/>
                <a:t>R</a:t>
              </a:r>
            </a:p>
          </p:txBody>
        </p:sp>
      </p:grpSp>
      <p:grpSp>
        <p:nvGrpSpPr>
          <p:cNvPr id="100521" name="Group 169">
            <a:extLst>
              <a:ext uri="{FF2B5EF4-FFF2-40B4-BE49-F238E27FC236}">
                <a16:creationId xmlns:a16="http://schemas.microsoft.com/office/drawing/2014/main" id="{691C38E8-1934-4D56-A5BD-21166EB74A0D}"/>
              </a:ext>
            </a:extLst>
          </p:cNvPr>
          <p:cNvGrpSpPr>
            <a:grpSpLocks/>
          </p:cNvGrpSpPr>
          <p:nvPr/>
        </p:nvGrpSpPr>
        <p:grpSpPr bwMode="auto">
          <a:xfrm>
            <a:off x="5746750" y="2871788"/>
            <a:ext cx="1905000" cy="1995487"/>
            <a:chOff x="3652" y="1801"/>
            <a:chExt cx="1168" cy="1257"/>
          </a:xfrm>
        </p:grpSpPr>
        <p:sp>
          <p:nvSpPr>
            <p:cNvPr id="79952" name="Oval 165">
              <a:extLst>
                <a:ext uri="{FF2B5EF4-FFF2-40B4-BE49-F238E27FC236}">
                  <a16:creationId xmlns:a16="http://schemas.microsoft.com/office/drawing/2014/main" id="{838E66FB-90CB-4757-B734-4D4F4CC95CD3}"/>
                </a:ext>
              </a:extLst>
            </p:cNvPr>
            <p:cNvSpPr>
              <a:spLocks noChangeArrowheads="1"/>
            </p:cNvSpPr>
            <p:nvPr/>
          </p:nvSpPr>
          <p:spPr bwMode="auto">
            <a:xfrm>
              <a:off x="3652" y="1920"/>
              <a:ext cx="1168" cy="1016"/>
            </a:xfrm>
            <a:prstGeom prst="ellipse">
              <a:avLst/>
            </a:prstGeom>
            <a:solidFill>
              <a:srgbClr val="FF00FF">
                <a:alpha val="50195"/>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79953" name="Oval 166">
              <a:extLst>
                <a:ext uri="{FF2B5EF4-FFF2-40B4-BE49-F238E27FC236}">
                  <a16:creationId xmlns:a16="http://schemas.microsoft.com/office/drawing/2014/main" id="{8F7B352A-3D69-44E4-A822-A05BF06D016E}"/>
                </a:ext>
              </a:extLst>
            </p:cNvPr>
            <p:cNvSpPr>
              <a:spLocks noChangeArrowheads="1"/>
            </p:cNvSpPr>
            <p:nvPr/>
          </p:nvSpPr>
          <p:spPr bwMode="auto">
            <a:xfrm>
              <a:off x="4489" y="1801"/>
              <a:ext cx="312" cy="240"/>
            </a:xfrm>
            <a:prstGeom prst="ellipse">
              <a:avLst/>
            </a:prstGeom>
            <a:solidFill>
              <a:srgbClr val="FF00FF">
                <a:alpha val="50195"/>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79954" name="Oval 167">
              <a:extLst>
                <a:ext uri="{FF2B5EF4-FFF2-40B4-BE49-F238E27FC236}">
                  <a16:creationId xmlns:a16="http://schemas.microsoft.com/office/drawing/2014/main" id="{6898FA99-33AE-437A-99E3-DEF2DE447CAB}"/>
                </a:ext>
              </a:extLst>
            </p:cNvPr>
            <p:cNvSpPr>
              <a:spLocks noChangeArrowheads="1"/>
            </p:cNvSpPr>
            <p:nvPr/>
          </p:nvSpPr>
          <p:spPr bwMode="auto">
            <a:xfrm>
              <a:off x="4474" y="2818"/>
              <a:ext cx="312" cy="240"/>
            </a:xfrm>
            <a:prstGeom prst="ellipse">
              <a:avLst/>
            </a:prstGeom>
            <a:solidFill>
              <a:srgbClr val="FF00FF">
                <a:alpha val="50195"/>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grpSp>
      <p:grpSp>
        <p:nvGrpSpPr>
          <p:cNvPr id="79946" name="Group 109">
            <a:extLst>
              <a:ext uri="{FF2B5EF4-FFF2-40B4-BE49-F238E27FC236}">
                <a16:creationId xmlns:a16="http://schemas.microsoft.com/office/drawing/2014/main" id="{64A009FA-8E17-412D-B080-E6E9B8A26AE5}"/>
              </a:ext>
            </a:extLst>
          </p:cNvPr>
          <p:cNvGrpSpPr>
            <a:grpSpLocks/>
          </p:cNvGrpSpPr>
          <p:nvPr/>
        </p:nvGrpSpPr>
        <p:grpSpPr bwMode="auto">
          <a:xfrm>
            <a:off x="6021388" y="3892550"/>
            <a:ext cx="442912" cy="471488"/>
            <a:chOff x="3796" y="2871"/>
            <a:chExt cx="279" cy="297"/>
          </a:xfrm>
        </p:grpSpPr>
        <p:sp>
          <p:nvSpPr>
            <p:cNvPr id="79950" name="Rectangle 110">
              <a:extLst>
                <a:ext uri="{FF2B5EF4-FFF2-40B4-BE49-F238E27FC236}">
                  <a16:creationId xmlns:a16="http://schemas.microsoft.com/office/drawing/2014/main" id="{6FD703B5-1D77-4664-BB20-A54914029103}"/>
                </a:ext>
              </a:extLst>
            </p:cNvPr>
            <p:cNvSpPr>
              <a:spLocks noChangeArrowheads="1"/>
            </p:cNvSpPr>
            <p:nvPr/>
          </p:nvSpPr>
          <p:spPr bwMode="auto">
            <a:xfrm>
              <a:off x="3796" y="2888"/>
              <a:ext cx="279" cy="280"/>
            </a:xfrm>
            <a:prstGeom prst="rect">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79951" name="Text Box 111">
              <a:extLst>
                <a:ext uri="{FF2B5EF4-FFF2-40B4-BE49-F238E27FC236}">
                  <a16:creationId xmlns:a16="http://schemas.microsoft.com/office/drawing/2014/main" id="{39DF06C0-D26F-46A4-A842-84AEC2236613}"/>
                </a:ext>
              </a:extLst>
            </p:cNvPr>
            <p:cNvSpPr txBox="1">
              <a:spLocks noChangeArrowheads="1"/>
            </p:cNvSpPr>
            <p:nvPr/>
          </p:nvSpPr>
          <p:spPr bwMode="auto">
            <a:xfrm>
              <a:off x="3818" y="2871"/>
              <a:ext cx="19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400" b="1"/>
                <a:t>U</a:t>
              </a:r>
            </a:p>
          </p:txBody>
        </p:sp>
      </p:grpSp>
      <p:sp>
        <p:nvSpPr>
          <p:cNvPr id="79947" name="Oval 174">
            <a:extLst>
              <a:ext uri="{FF2B5EF4-FFF2-40B4-BE49-F238E27FC236}">
                <a16:creationId xmlns:a16="http://schemas.microsoft.com/office/drawing/2014/main" id="{B70AC0D3-561E-486C-AD0E-82865A660007}"/>
              </a:ext>
            </a:extLst>
          </p:cNvPr>
          <p:cNvSpPr>
            <a:spLocks noChangeAspect="1" noChangeArrowheads="1"/>
          </p:cNvSpPr>
          <p:nvPr/>
        </p:nvSpPr>
        <p:spPr bwMode="auto">
          <a:xfrm>
            <a:off x="3489325" y="4024313"/>
            <a:ext cx="231775" cy="231775"/>
          </a:xfrm>
          <a:prstGeom prst="ellipse">
            <a:avLst/>
          </a:prstGeom>
          <a:solidFill>
            <a:srgbClr val="00CC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en-US" altLang="en-US" sz="1800"/>
          </a:p>
        </p:txBody>
      </p:sp>
      <p:sp>
        <p:nvSpPr>
          <p:cNvPr id="79948" name="TextBox 1">
            <a:extLst>
              <a:ext uri="{FF2B5EF4-FFF2-40B4-BE49-F238E27FC236}">
                <a16:creationId xmlns:a16="http://schemas.microsoft.com/office/drawing/2014/main" id="{BC50FB0C-F927-4B6E-B53D-A8F73E201B95}"/>
              </a:ext>
            </a:extLst>
          </p:cNvPr>
          <p:cNvSpPr txBox="1">
            <a:spLocks noChangeArrowheads="1"/>
          </p:cNvSpPr>
          <p:nvPr/>
        </p:nvSpPr>
        <p:spPr bwMode="auto">
          <a:xfrm>
            <a:off x="7281863" y="1233488"/>
            <a:ext cx="173355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a:solidFill>
                  <a:schemeClr val="bg1"/>
                </a:solidFill>
              </a:rPr>
              <a:t>LJ releases on the snap.</a:t>
            </a:r>
          </a:p>
        </p:txBody>
      </p:sp>
      <p:sp>
        <p:nvSpPr>
          <p:cNvPr id="79949" name="TextBox 1">
            <a:extLst>
              <a:ext uri="{FF2B5EF4-FFF2-40B4-BE49-F238E27FC236}">
                <a16:creationId xmlns:a16="http://schemas.microsoft.com/office/drawing/2014/main" id="{FAE575D4-CD13-4E0A-AD73-F7F553759B27}"/>
              </a:ext>
            </a:extLst>
          </p:cNvPr>
          <p:cNvSpPr txBox="1">
            <a:spLocks noChangeArrowheads="1"/>
          </p:cNvSpPr>
          <p:nvPr/>
        </p:nvSpPr>
        <p:spPr bwMode="auto">
          <a:xfrm>
            <a:off x="1243013" y="5981700"/>
            <a:ext cx="2201862"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1600">
                <a:solidFill>
                  <a:schemeClr val="bg1"/>
                </a:solidFill>
              </a:rPr>
              <a:t>Hold momentarily after the snap and let the ball cross the LOS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100520"/>
                                        </p:tgtEl>
                                        <p:attrNameLst>
                                          <p:attrName>style.visibility</p:attrName>
                                        </p:attrNameLst>
                                      </p:cBhvr>
                                      <p:to>
                                        <p:strVal val="visible"/>
                                      </p:to>
                                    </p:set>
                                    <p:animEffect transition="in" filter="dissolve">
                                      <p:cBhvr>
                                        <p:cTn id="7" dur="2000"/>
                                        <p:tgtEl>
                                          <p:spTgt spid="100520"/>
                                        </p:tgtEl>
                                      </p:cBhvr>
                                    </p:animEffect>
                                  </p:childTnLst>
                                </p:cTn>
                              </p:par>
                            </p:childTnLst>
                          </p:cTn>
                        </p:par>
                        <p:par>
                          <p:cTn id="8" fill="hold" nodeType="afterGroup">
                            <p:stCondLst>
                              <p:cond delay="2000"/>
                            </p:stCondLst>
                            <p:childTnLst>
                              <p:par>
                                <p:cTn id="9" presetID="9" presetClass="entr" presetSubtype="0" fill="hold" nodeType="afterEffect">
                                  <p:stCondLst>
                                    <p:cond delay="0"/>
                                  </p:stCondLst>
                                  <p:childTnLst>
                                    <p:set>
                                      <p:cBhvr>
                                        <p:cTn id="10" dur="1" fill="hold">
                                          <p:stCondLst>
                                            <p:cond delay="0"/>
                                          </p:stCondLst>
                                        </p:cTn>
                                        <p:tgtEl>
                                          <p:spTgt spid="100521"/>
                                        </p:tgtEl>
                                        <p:attrNameLst>
                                          <p:attrName>style.visibility</p:attrName>
                                        </p:attrNameLst>
                                      </p:cBhvr>
                                      <p:to>
                                        <p:strVal val="visible"/>
                                      </p:to>
                                    </p:set>
                                    <p:animEffect transition="in" filter="dissolve">
                                      <p:cBhvr>
                                        <p:cTn id="11" dur="2000"/>
                                        <p:tgtEl>
                                          <p:spTgt spid="100521"/>
                                        </p:tgtEl>
                                      </p:cBhvr>
                                    </p:animEffect>
                                  </p:childTnLst>
                                </p:cTn>
                              </p:par>
                            </p:childTnLst>
                          </p:cTn>
                        </p:par>
                        <p:par>
                          <p:cTn id="12" fill="hold" nodeType="afterGroup">
                            <p:stCondLst>
                              <p:cond delay="4000"/>
                            </p:stCondLst>
                            <p:childTnLst>
                              <p:par>
                                <p:cTn id="13" presetID="9" presetClass="entr" presetSubtype="0" fill="hold" nodeType="afterEffect">
                                  <p:stCondLst>
                                    <p:cond delay="0"/>
                                  </p:stCondLst>
                                  <p:childTnLst>
                                    <p:set>
                                      <p:cBhvr>
                                        <p:cTn id="14" dur="1" fill="hold">
                                          <p:stCondLst>
                                            <p:cond delay="0"/>
                                          </p:stCondLst>
                                        </p:cTn>
                                        <p:tgtEl>
                                          <p:spTgt spid="100522"/>
                                        </p:tgtEl>
                                        <p:attrNameLst>
                                          <p:attrName>style.visibility</p:attrName>
                                        </p:attrNameLst>
                                      </p:cBhvr>
                                      <p:to>
                                        <p:strVal val="visible"/>
                                      </p:to>
                                    </p:set>
                                    <p:animEffect transition="in" filter="dissolve">
                                      <p:cBhvr>
                                        <p:cTn id="15" dur="2000"/>
                                        <p:tgtEl>
                                          <p:spTgt spid="100522"/>
                                        </p:tgtEl>
                                      </p:cBhvr>
                                    </p:animEffect>
                                  </p:childTnLst>
                                </p:cTn>
                              </p:par>
                            </p:childTnLst>
                          </p:cTn>
                        </p:par>
                        <p:par>
                          <p:cTn id="16" fill="hold" nodeType="afterGroup">
                            <p:stCondLst>
                              <p:cond delay="6000"/>
                            </p:stCondLst>
                            <p:childTnLst>
                              <p:par>
                                <p:cTn id="17" presetID="42" presetClass="path" presetSubtype="0" accel="50000" decel="50000" fill="hold" nodeType="afterEffect">
                                  <p:stCondLst>
                                    <p:cond delay="0"/>
                                  </p:stCondLst>
                                  <p:childTnLst>
                                    <p:animMotion origin="layout" path="M -3.05556E-6 1.11111E-6 L -0.3783 -0.00301 " pathEditMode="relative" rAng="0" ptsTypes="AA">
                                      <p:cBhvr>
                                        <p:cTn id="18" dur="2000" fill="hold"/>
                                        <p:tgtEl>
                                          <p:spTgt spid="21578"/>
                                        </p:tgtEl>
                                        <p:attrNameLst>
                                          <p:attrName>ppt_x</p:attrName>
                                          <p:attrName>ppt_y</p:attrName>
                                        </p:attrNameLst>
                                      </p:cBhvr>
                                      <p:rCtr x="-18924" y="-162"/>
                                    </p:animMotion>
                                  </p:childTnLst>
                                </p:cTn>
                              </p:par>
                              <p:par>
                                <p:cTn id="19" presetID="42" presetClass="path" presetSubtype="0" accel="50000" decel="50000" fill="hold" nodeType="withEffect">
                                  <p:stCondLst>
                                    <p:cond delay="1000"/>
                                  </p:stCondLst>
                                  <p:childTnLst>
                                    <p:animMotion origin="layout" path="M 3.88889E-6 -2.59259E-6 L -0.37813 0.02431 " pathEditMode="relative" rAng="0" ptsTypes="AA">
                                      <p:cBhvr>
                                        <p:cTn id="20" dur="2000" fill="hold"/>
                                        <p:tgtEl>
                                          <p:spTgt spid="21565"/>
                                        </p:tgtEl>
                                        <p:attrNameLst>
                                          <p:attrName>ppt_x</p:attrName>
                                          <p:attrName>ppt_y</p:attrName>
                                        </p:attrNameLst>
                                      </p:cBhvr>
                                      <p:rCtr x="-18906" y="1204"/>
                                    </p:animMotion>
                                  </p:childTnLst>
                                </p:cTn>
                              </p:par>
                              <p:par>
                                <p:cTn id="21" presetID="42" presetClass="path" presetSubtype="0" accel="50000" decel="50000" fill="hold" nodeType="withEffect">
                                  <p:stCondLst>
                                    <p:cond delay="1500"/>
                                  </p:stCondLst>
                                  <p:childTnLst>
                                    <p:animMotion origin="layout" path="M -3.33333E-6 1.85185E-6 L -0.25139 0.00046 " pathEditMode="relative" rAng="0" ptsTypes="AA">
                                      <p:cBhvr>
                                        <p:cTn id="22" dur="2000" fill="hold"/>
                                        <p:tgtEl>
                                          <p:spTgt spid="21579"/>
                                        </p:tgtEl>
                                        <p:attrNameLst>
                                          <p:attrName>ppt_x</p:attrName>
                                          <p:attrName>ppt_y</p:attrName>
                                        </p:attrNameLst>
                                      </p:cBhvr>
                                      <p:rCtr x="-12569" y="23"/>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a:extLst>
              <a:ext uri="{FF2B5EF4-FFF2-40B4-BE49-F238E27FC236}">
                <a16:creationId xmlns:a16="http://schemas.microsoft.com/office/drawing/2014/main" id="{86EAD465-E816-4017-9726-F65C0922658B}"/>
              </a:ext>
            </a:extLst>
          </p:cNvPr>
          <p:cNvSpPr>
            <a:spLocks noChangeArrowheads="1"/>
          </p:cNvSpPr>
          <p:nvPr/>
        </p:nvSpPr>
        <p:spPr bwMode="auto">
          <a:xfrm rot="-5400000">
            <a:off x="5937250" y="285750"/>
            <a:ext cx="444500" cy="19304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83971" name="Line 3">
            <a:extLst>
              <a:ext uri="{FF2B5EF4-FFF2-40B4-BE49-F238E27FC236}">
                <a16:creationId xmlns:a16="http://schemas.microsoft.com/office/drawing/2014/main" id="{ED47CCCC-1EDD-4A93-B801-473AAC333D1B}"/>
              </a:ext>
            </a:extLst>
          </p:cNvPr>
          <p:cNvSpPr>
            <a:spLocks noChangeShapeType="1"/>
          </p:cNvSpPr>
          <p:nvPr/>
        </p:nvSpPr>
        <p:spPr bwMode="auto">
          <a:xfrm>
            <a:off x="0" y="942975"/>
            <a:ext cx="9144000" cy="0"/>
          </a:xfrm>
          <a:prstGeom prst="line">
            <a:avLst/>
          </a:prstGeom>
          <a:noFill/>
          <a:ln w="76200" cmpd="dbl">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0596" name="Text Box 4">
            <a:extLst>
              <a:ext uri="{FF2B5EF4-FFF2-40B4-BE49-F238E27FC236}">
                <a16:creationId xmlns:a16="http://schemas.microsoft.com/office/drawing/2014/main" id="{B18F9368-B0BB-4F80-891C-415F4B61DF1F}"/>
              </a:ext>
            </a:extLst>
          </p:cNvPr>
          <p:cNvSpPr txBox="1">
            <a:spLocks noChangeArrowheads="1"/>
          </p:cNvSpPr>
          <p:nvPr/>
        </p:nvSpPr>
        <p:spPr bwMode="auto">
          <a:xfrm>
            <a:off x="588963" y="1060450"/>
            <a:ext cx="3641725" cy="1158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defRPr/>
            </a:pPr>
            <a:r>
              <a:rPr lang="en-US" sz="2000" u="sng" dirty="0">
                <a:solidFill>
                  <a:schemeClr val="bg1"/>
                </a:solidFill>
                <a:effectLst>
                  <a:outerShdw blurRad="38100" dist="38100" dir="2700000" algn="tl">
                    <a:srgbClr val="000000"/>
                  </a:outerShdw>
                </a:effectLst>
                <a:latin typeface="Arial" charset="0"/>
              </a:rPr>
              <a:t>FG And Try Proper Positioning</a:t>
            </a:r>
          </a:p>
          <a:p>
            <a:pPr eaLnBrk="1" hangingPunct="1">
              <a:defRPr/>
            </a:pPr>
            <a:endParaRPr lang="en-US" sz="1000" u="sng" dirty="0">
              <a:solidFill>
                <a:schemeClr val="bg1"/>
              </a:solidFill>
              <a:effectLst>
                <a:outerShdw blurRad="38100" dist="38100" dir="2700000" algn="tl">
                  <a:srgbClr val="000000"/>
                </a:outerShdw>
              </a:effectLst>
              <a:latin typeface="Arial" charset="0"/>
            </a:endParaRPr>
          </a:p>
          <a:p>
            <a:pPr eaLnBrk="1" hangingPunct="1">
              <a:defRPr/>
            </a:pPr>
            <a:endParaRPr lang="en-US" sz="2000" dirty="0">
              <a:solidFill>
                <a:schemeClr val="bg1"/>
              </a:solidFill>
              <a:effectLst>
                <a:outerShdw blurRad="38100" dist="38100" dir="2700000" algn="tl">
                  <a:srgbClr val="000000"/>
                </a:outerShdw>
              </a:effectLst>
              <a:latin typeface="Arial" charset="0"/>
            </a:endParaRPr>
          </a:p>
          <a:p>
            <a:pPr eaLnBrk="1" hangingPunct="1">
              <a:defRPr/>
            </a:pPr>
            <a:endParaRPr lang="en-US" sz="2000" dirty="0">
              <a:solidFill>
                <a:schemeClr val="bg1"/>
              </a:solidFill>
              <a:effectLst>
                <a:outerShdw blurRad="38100" dist="38100" dir="2700000" algn="tl">
                  <a:srgbClr val="000000"/>
                </a:outerShdw>
              </a:effectLst>
              <a:latin typeface="Arial" charset="0"/>
            </a:endParaRPr>
          </a:p>
        </p:txBody>
      </p:sp>
      <p:sp>
        <p:nvSpPr>
          <p:cNvPr id="83973" name="Rectangle 5">
            <a:extLst>
              <a:ext uri="{FF2B5EF4-FFF2-40B4-BE49-F238E27FC236}">
                <a16:creationId xmlns:a16="http://schemas.microsoft.com/office/drawing/2014/main" id="{2D40B7B2-CCE2-4C0D-B74C-95BE64ACC8C6}"/>
              </a:ext>
            </a:extLst>
          </p:cNvPr>
          <p:cNvSpPr>
            <a:spLocks noChangeArrowheads="1"/>
          </p:cNvSpPr>
          <p:nvPr/>
        </p:nvSpPr>
        <p:spPr bwMode="auto">
          <a:xfrm>
            <a:off x="733425" y="1933575"/>
            <a:ext cx="8140700" cy="3886200"/>
          </a:xfrm>
          <a:prstGeom prst="rect">
            <a:avLst/>
          </a:prstGeom>
          <a:solidFill>
            <a:srgbClr val="00CC00"/>
          </a:solidFill>
          <a:ln w="28575">
            <a:solidFill>
              <a:srgbClr val="FFFF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en-US" altLang="en-US" sz="1800"/>
          </a:p>
        </p:txBody>
      </p:sp>
      <p:sp>
        <p:nvSpPr>
          <p:cNvPr id="83974" name="Line 6">
            <a:extLst>
              <a:ext uri="{FF2B5EF4-FFF2-40B4-BE49-F238E27FC236}">
                <a16:creationId xmlns:a16="http://schemas.microsoft.com/office/drawing/2014/main" id="{A89B9100-927A-4DF4-92DF-6117C77629B0}"/>
              </a:ext>
            </a:extLst>
          </p:cNvPr>
          <p:cNvSpPr>
            <a:spLocks noChangeShapeType="1"/>
          </p:cNvSpPr>
          <p:nvPr/>
        </p:nvSpPr>
        <p:spPr bwMode="auto">
          <a:xfrm>
            <a:off x="2016125" y="1933575"/>
            <a:ext cx="0" cy="3886200"/>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3975" name="Line 7">
            <a:extLst>
              <a:ext uri="{FF2B5EF4-FFF2-40B4-BE49-F238E27FC236}">
                <a16:creationId xmlns:a16="http://schemas.microsoft.com/office/drawing/2014/main" id="{217CACA3-1E41-43EF-B3E8-47A55A199256}"/>
              </a:ext>
            </a:extLst>
          </p:cNvPr>
          <p:cNvSpPr>
            <a:spLocks noChangeShapeType="1"/>
          </p:cNvSpPr>
          <p:nvPr/>
        </p:nvSpPr>
        <p:spPr bwMode="auto">
          <a:xfrm>
            <a:off x="2778125" y="1933575"/>
            <a:ext cx="0" cy="3886200"/>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3976" name="Line 8">
            <a:extLst>
              <a:ext uri="{FF2B5EF4-FFF2-40B4-BE49-F238E27FC236}">
                <a16:creationId xmlns:a16="http://schemas.microsoft.com/office/drawing/2014/main" id="{414F0F71-726F-4672-8383-19ED7BA1E380}"/>
              </a:ext>
            </a:extLst>
          </p:cNvPr>
          <p:cNvSpPr>
            <a:spLocks noChangeShapeType="1"/>
          </p:cNvSpPr>
          <p:nvPr/>
        </p:nvSpPr>
        <p:spPr bwMode="auto">
          <a:xfrm>
            <a:off x="3616325" y="1933575"/>
            <a:ext cx="0" cy="3886200"/>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3977" name="Line 9">
            <a:extLst>
              <a:ext uri="{FF2B5EF4-FFF2-40B4-BE49-F238E27FC236}">
                <a16:creationId xmlns:a16="http://schemas.microsoft.com/office/drawing/2014/main" id="{05EBB4DF-9925-40BD-948A-B73ADE005267}"/>
              </a:ext>
            </a:extLst>
          </p:cNvPr>
          <p:cNvSpPr>
            <a:spLocks noChangeShapeType="1"/>
          </p:cNvSpPr>
          <p:nvPr/>
        </p:nvSpPr>
        <p:spPr bwMode="auto">
          <a:xfrm>
            <a:off x="4454525" y="1933575"/>
            <a:ext cx="0" cy="3886200"/>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3978" name="Rectangle 11">
            <a:extLst>
              <a:ext uri="{FF2B5EF4-FFF2-40B4-BE49-F238E27FC236}">
                <a16:creationId xmlns:a16="http://schemas.microsoft.com/office/drawing/2014/main" id="{29D806E6-F507-4C60-98CD-D668FCC60322}"/>
              </a:ext>
            </a:extLst>
          </p:cNvPr>
          <p:cNvSpPr>
            <a:spLocks noChangeAspect="1" noChangeArrowheads="1"/>
          </p:cNvSpPr>
          <p:nvPr/>
        </p:nvSpPr>
        <p:spPr bwMode="auto">
          <a:xfrm>
            <a:off x="1939925" y="1781175"/>
            <a:ext cx="136525" cy="136525"/>
          </a:xfrm>
          <a:prstGeom prst="rect">
            <a:avLst/>
          </a:prstGeom>
          <a:solidFill>
            <a:srgbClr val="FF33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83979" name="Rectangle 12">
            <a:extLst>
              <a:ext uri="{FF2B5EF4-FFF2-40B4-BE49-F238E27FC236}">
                <a16:creationId xmlns:a16="http://schemas.microsoft.com/office/drawing/2014/main" id="{F81D8877-0BB4-4AB4-8D2F-0C64937BB1D1}"/>
              </a:ext>
            </a:extLst>
          </p:cNvPr>
          <p:cNvSpPr>
            <a:spLocks noChangeAspect="1" noChangeArrowheads="1"/>
          </p:cNvSpPr>
          <p:nvPr/>
        </p:nvSpPr>
        <p:spPr bwMode="auto">
          <a:xfrm>
            <a:off x="1939925" y="5819775"/>
            <a:ext cx="136525" cy="136525"/>
          </a:xfrm>
          <a:prstGeom prst="rect">
            <a:avLst/>
          </a:prstGeom>
          <a:solidFill>
            <a:srgbClr val="FF33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83980" name="Rectangle 13">
            <a:extLst>
              <a:ext uri="{FF2B5EF4-FFF2-40B4-BE49-F238E27FC236}">
                <a16:creationId xmlns:a16="http://schemas.microsoft.com/office/drawing/2014/main" id="{7752760C-6C91-49C9-AADF-2DB00AF44EA5}"/>
              </a:ext>
            </a:extLst>
          </p:cNvPr>
          <p:cNvSpPr>
            <a:spLocks noChangeAspect="1" noChangeArrowheads="1"/>
          </p:cNvSpPr>
          <p:nvPr/>
        </p:nvSpPr>
        <p:spPr bwMode="auto">
          <a:xfrm>
            <a:off x="720725" y="1781175"/>
            <a:ext cx="136525" cy="136525"/>
          </a:xfrm>
          <a:prstGeom prst="rect">
            <a:avLst/>
          </a:prstGeom>
          <a:solidFill>
            <a:srgbClr val="FF33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83981" name="Rectangle 14">
            <a:extLst>
              <a:ext uri="{FF2B5EF4-FFF2-40B4-BE49-F238E27FC236}">
                <a16:creationId xmlns:a16="http://schemas.microsoft.com/office/drawing/2014/main" id="{C5C1E92A-76B9-49E5-8874-5E869D66D74D}"/>
              </a:ext>
            </a:extLst>
          </p:cNvPr>
          <p:cNvSpPr>
            <a:spLocks noChangeAspect="1" noChangeArrowheads="1"/>
          </p:cNvSpPr>
          <p:nvPr/>
        </p:nvSpPr>
        <p:spPr bwMode="auto">
          <a:xfrm>
            <a:off x="720725" y="5819775"/>
            <a:ext cx="136525" cy="136525"/>
          </a:xfrm>
          <a:prstGeom prst="rect">
            <a:avLst/>
          </a:prstGeom>
          <a:solidFill>
            <a:srgbClr val="FF33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83982" name="Line 15">
            <a:extLst>
              <a:ext uri="{FF2B5EF4-FFF2-40B4-BE49-F238E27FC236}">
                <a16:creationId xmlns:a16="http://schemas.microsoft.com/office/drawing/2014/main" id="{A008EDD8-2E2B-4F69-814E-7E554D414822}"/>
              </a:ext>
            </a:extLst>
          </p:cNvPr>
          <p:cNvSpPr>
            <a:spLocks noChangeShapeType="1"/>
          </p:cNvSpPr>
          <p:nvPr/>
        </p:nvSpPr>
        <p:spPr bwMode="auto">
          <a:xfrm>
            <a:off x="5292725" y="1944688"/>
            <a:ext cx="0" cy="3886200"/>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3983" name="Line 16">
            <a:extLst>
              <a:ext uri="{FF2B5EF4-FFF2-40B4-BE49-F238E27FC236}">
                <a16:creationId xmlns:a16="http://schemas.microsoft.com/office/drawing/2014/main" id="{9690F959-BC99-4EA4-BECF-B788DD269C87}"/>
              </a:ext>
            </a:extLst>
          </p:cNvPr>
          <p:cNvSpPr>
            <a:spLocks noChangeShapeType="1"/>
          </p:cNvSpPr>
          <p:nvPr/>
        </p:nvSpPr>
        <p:spPr bwMode="auto">
          <a:xfrm>
            <a:off x="6156325" y="1946275"/>
            <a:ext cx="0" cy="3886200"/>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3984" name="Line 17">
            <a:extLst>
              <a:ext uri="{FF2B5EF4-FFF2-40B4-BE49-F238E27FC236}">
                <a16:creationId xmlns:a16="http://schemas.microsoft.com/office/drawing/2014/main" id="{859C072E-344E-4B5E-8781-3149EE73EAE9}"/>
              </a:ext>
            </a:extLst>
          </p:cNvPr>
          <p:cNvSpPr>
            <a:spLocks noChangeShapeType="1"/>
          </p:cNvSpPr>
          <p:nvPr/>
        </p:nvSpPr>
        <p:spPr bwMode="auto">
          <a:xfrm>
            <a:off x="7019925" y="1946275"/>
            <a:ext cx="0" cy="3886200"/>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0610" name="Text Box 18">
            <a:extLst>
              <a:ext uri="{FF2B5EF4-FFF2-40B4-BE49-F238E27FC236}">
                <a16:creationId xmlns:a16="http://schemas.microsoft.com/office/drawing/2014/main" id="{03B1B38F-519C-4F59-B1E8-0F9687C9A181}"/>
              </a:ext>
            </a:extLst>
          </p:cNvPr>
          <p:cNvSpPr txBox="1">
            <a:spLocks noChangeArrowheads="1"/>
          </p:cNvSpPr>
          <p:nvPr/>
        </p:nvSpPr>
        <p:spPr bwMode="auto">
          <a:xfrm>
            <a:off x="5508625" y="1049338"/>
            <a:ext cx="12255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eaLnBrk="1" hangingPunct="1">
              <a:defRPr/>
            </a:pPr>
            <a:r>
              <a:rPr lang="en-US">
                <a:solidFill>
                  <a:schemeClr val="bg1"/>
                </a:solidFill>
                <a:effectLst>
                  <a:outerShdw blurRad="38100" dist="38100" dir="2700000" algn="tl">
                    <a:srgbClr val="000000"/>
                  </a:outerShdw>
                </a:effectLst>
                <a:latin typeface="Arial" charset="0"/>
              </a:rPr>
              <a:t>Press Box</a:t>
            </a:r>
          </a:p>
        </p:txBody>
      </p:sp>
      <p:sp>
        <p:nvSpPr>
          <p:cNvPr id="110611" name="Text Box 19">
            <a:extLst>
              <a:ext uri="{FF2B5EF4-FFF2-40B4-BE49-F238E27FC236}">
                <a16:creationId xmlns:a16="http://schemas.microsoft.com/office/drawing/2014/main" id="{FDFD1841-0A74-4FBE-8B47-4DD032DC96F9}"/>
              </a:ext>
            </a:extLst>
          </p:cNvPr>
          <p:cNvSpPr txBox="1">
            <a:spLocks noChangeArrowheads="1"/>
          </p:cNvSpPr>
          <p:nvPr/>
        </p:nvSpPr>
        <p:spPr bwMode="auto">
          <a:xfrm>
            <a:off x="2390775" y="4954588"/>
            <a:ext cx="6953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1" hangingPunct="1">
              <a:defRPr/>
            </a:pPr>
            <a:r>
              <a:rPr lang="en-US" sz="2400">
                <a:solidFill>
                  <a:schemeClr val="bg1"/>
                </a:solidFill>
                <a:effectLst>
                  <a:outerShdw blurRad="38100" dist="38100" dir="2700000" algn="tl">
                    <a:srgbClr val="000000"/>
                  </a:outerShdw>
                </a:effectLst>
                <a:latin typeface="Arial" charset="0"/>
              </a:rPr>
              <a:t>1 0</a:t>
            </a:r>
          </a:p>
        </p:txBody>
      </p:sp>
      <p:sp>
        <p:nvSpPr>
          <p:cNvPr id="110612" name="Text Box 20">
            <a:extLst>
              <a:ext uri="{FF2B5EF4-FFF2-40B4-BE49-F238E27FC236}">
                <a16:creationId xmlns:a16="http://schemas.microsoft.com/office/drawing/2014/main" id="{BBFEE0E8-4A21-48CF-A62B-62E1DA17AA4C}"/>
              </a:ext>
            </a:extLst>
          </p:cNvPr>
          <p:cNvSpPr txBox="1">
            <a:spLocks noChangeArrowheads="1"/>
          </p:cNvSpPr>
          <p:nvPr/>
        </p:nvSpPr>
        <p:spPr bwMode="auto">
          <a:xfrm>
            <a:off x="3216275" y="4929188"/>
            <a:ext cx="6953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1" hangingPunct="1">
              <a:defRPr/>
            </a:pPr>
            <a:r>
              <a:rPr lang="en-US" sz="2400">
                <a:solidFill>
                  <a:schemeClr val="bg1"/>
                </a:solidFill>
                <a:effectLst>
                  <a:outerShdw blurRad="38100" dist="38100" dir="2700000" algn="tl">
                    <a:srgbClr val="000000"/>
                  </a:outerShdw>
                </a:effectLst>
                <a:latin typeface="Arial" charset="0"/>
              </a:rPr>
              <a:t>2 0</a:t>
            </a:r>
          </a:p>
        </p:txBody>
      </p:sp>
      <p:sp>
        <p:nvSpPr>
          <p:cNvPr id="110613" name="Text Box 21">
            <a:extLst>
              <a:ext uri="{FF2B5EF4-FFF2-40B4-BE49-F238E27FC236}">
                <a16:creationId xmlns:a16="http://schemas.microsoft.com/office/drawing/2014/main" id="{FAB5D33D-F684-40EE-8126-F95400D80E98}"/>
              </a:ext>
            </a:extLst>
          </p:cNvPr>
          <p:cNvSpPr txBox="1">
            <a:spLocks noChangeArrowheads="1"/>
          </p:cNvSpPr>
          <p:nvPr/>
        </p:nvSpPr>
        <p:spPr bwMode="auto">
          <a:xfrm>
            <a:off x="4067175" y="4954588"/>
            <a:ext cx="6953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1" hangingPunct="1">
              <a:defRPr/>
            </a:pPr>
            <a:r>
              <a:rPr lang="en-US" sz="2400">
                <a:solidFill>
                  <a:schemeClr val="bg1"/>
                </a:solidFill>
                <a:effectLst>
                  <a:outerShdw blurRad="38100" dist="38100" dir="2700000" algn="tl">
                    <a:srgbClr val="000000"/>
                  </a:outerShdw>
                </a:effectLst>
                <a:latin typeface="Arial" charset="0"/>
              </a:rPr>
              <a:t>3 0</a:t>
            </a:r>
          </a:p>
        </p:txBody>
      </p:sp>
      <p:sp>
        <p:nvSpPr>
          <p:cNvPr id="110614" name="Text Box 22">
            <a:extLst>
              <a:ext uri="{FF2B5EF4-FFF2-40B4-BE49-F238E27FC236}">
                <a16:creationId xmlns:a16="http://schemas.microsoft.com/office/drawing/2014/main" id="{AFE088A3-767A-4CF1-95B9-DAE42CB5DDA9}"/>
              </a:ext>
            </a:extLst>
          </p:cNvPr>
          <p:cNvSpPr txBox="1">
            <a:spLocks noChangeArrowheads="1"/>
          </p:cNvSpPr>
          <p:nvPr/>
        </p:nvSpPr>
        <p:spPr bwMode="auto">
          <a:xfrm>
            <a:off x="4892675" y="4954588"/>
            <a:ext cx="6953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1" hangingPunct="1">
              <a:defRPr/>
            </a:pPr>
            <a:r>
              <a:rPr lang="en-US" sz="2400">
                <a:solidFill>
                  <a:schemeClr val="bg1"/>
                </a:solidFill>
                <a:effectLst>
                  <a:outerShdw blurRad="38100" dist="38100" dir="2700000" algn="tl">
                    <a:srgbClr val="000000"/>
                  </a:outerShdw>
                </a:effectLst>
                <a:latin typeface="Arial" charset="0"/>
              </a:rPr>
              <a:t>4 0</a:t>
            </a:r>
          </a:p>
        </p:txBody>
      </p:sp>
      <p:sp>
        <p:nvSpPr>
          <p:cNvPr id="110615" name="Text Box 23">
            <a:extLst>
              <a:ext uri="{FF2B5EF4-FFF2-40B4-BE49-F238E27FC236}">
                <a16:creationId xmlns:a16="http://schemas.microsoft.com/office/drawing/2014/main" id="{6076A918-30FF-4584-8628-3E8A0A64FABD}"/>
              </a:ext>
            </a:extLst>
          </p:cNvPr>
          <p:cNvSpPr txBox="1">
            <a:spLocks noChangeArrowheads="1"/>
          </p:cNvSpPr>
          <p:nvPr/>
        </p:nvSpPr>
        <p:spPr bwMode="auto">
          <a:xfrm>
            <a:off x="5765800" y="4957763"/>
            <a:ext cx="6953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1" hangingPunct="1">
              <a:defRPr/>
            </a:pPr>
            <a:r>
              <a:rPr lang="en-US" sz="2400">
                <a:solidFill>
                  <a:schemeClr val="bg1"/>
                </a:solidFill>
                <a:effectLst>
                  <a:outerShdw blurRad="38100" dist="38100" dir="2700000" algn="tl">
                    <a:srgbClr val="000000"/>
                  </a:outerShdw>
                </a:effectLst>
                <a:latin typeface="Arial" charset="0"/>
              </a:rPr>
              <a:t>5 0</a:t>
            </a:r>
          </a:p>
        </p:txBody>
      </p:sp>
      <p:sp>
        <p:nvSpPr>
          <p:cNvPr id="110616" name="Text Box 24">
            <a:extLst>
              <a:ext uri="{FF2B5EF4-FFF2-40B4-BE49-F238E27FC236}">
                <a16:creationId xmlns:a16="http://schemas.microsoft.com/office/drawing/2014/main" id="{42CC9351-304E-42B1-AF8C-976F7C05BE7F}"/>
              </a:ext>
            </a:extLst>
          </p:cNvPr>
          <p:cNvSpPr txBox="1">
            <a:spLocks noChangeArrowheads="1"/>
          </p:cNvSpPr>
          <p:nvPr/>
        </p:nvSpPr>
        <p:spPr bwMode="auto">
          <a:xfrm>
            <a:off x="6635750" y="4941888"/>
            <a:ext cx="6953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1" hangingPunct="1">
              <a:defRPr/>
            </a:pPr>
            <a:r>
              <a:rPr lang="en-US" sz="2400">
                <a:solidFill>
                  <a:schemeClr val="bg1"/>
                </a:solidFill>
                <a:effectLst>
                  <a:outerShdw blurRad="38100" dist="38100" dir="2700000" algn="tl">
                    <a:srgbClr val="000000"/>
                  </a:outerShdw>
                </a:effectLst>
                <a:latin typeface="Arial" charset="0"/>
              </a:rPr>
              <a:t>4 0</a:t>
            </a:r>
          </a:p>
        </p:txBody>
      </p:sp>
      <p:sp>
        <p:nvSpPr>
          <p:cNvPr id="83992" name="Line 25">
            <a:extLst>
              <a:ext uri="{FF2B5EF4-FFF2-40B4-BE49-F238E27FC236}">
                <a16:creationId xmlns:a16="http://schemas.microsoft.com/office/drawing/2014/main" id="{91C2155F-67FA-49D2-ABCA-0B796DF29AB6}"/>
              </a:ext>
            </a:extLst>
          </p:cNvPr>
          <p:cNvSpPr>
            <a:spLocks noChangeShapeType="1"/>
          </p:cNvSpPr>
          <p:nvPr/>
        </p:nvSpPr>
        <p:spPr bwMode="auto">
          <a:xfrm>
            <a:off x="4051300" y="5816600"/>
            <a:ext cx="12700" cy="54610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3993" name="Rectangle 26">
            <a:extLst>
              <a:ext uri="{FF2B5EF4-FFF2-40B4-BE49-F238E27FC236}">
                <a16:creationId xmlns:a16="http://schemas.microsoft.com/office/drawing/2014/main" id="{19E5258E-B982-49AA-9F67-6D55130E5BEF}"/>
              </a:ext>
            </a:extLst>
          </p:cNvPr>
          <p:cNvSpPr>
            <a:spLocks noChangeArrowheads="1"/>
          </p:cNvSpPr>
          <p:nvPr/>
        </p:nvSpPr>
        <p:spPr bwMode="auto">
          <a:xfrm>
            <a:off x="4064000" y="5829300"/>
            <a:ext cx="4330700" cy="533400"/>
          </a:xfrm>
          <a:prstGeom prst="rect">
            <a:avLst/>
          </a:prstGeom>
          <a:solidFill>
            <a:schemeClr val="bg1">
              <a:alpha val="50195"/>
            </a:schemeClr>
          </a:solidFill>
          <a:ln w="3175" cap="rnd">
            <a:solidFill>
              <a:schemeClr val="bg1"/>
            </a:solidFill>
            <a:prstDash val="sysDot"/>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83994" name="Line 27">
            <a:extLst>
              <a:ext uri="{FF2B5EF4-FFF2-40B4-BE49-F238E27FC236}">
                <a16:creationId xmlns:a16="http://schemas.microsoft.com/office/drawing/2014/main" id="{687E10C1-13B1-49E4-BA9C-2D537A7D4B9C}"/>
              </a:ext>
            </a:extLst>
          </p:cNvPr>
          <p:cNvSpPr>
            <a:spLocks noChangeShapeType="1"/>
          </p:cNvSpPr>
          <p:nvPr/>
        </p:nvSpPr>
        <p:spPr bwMode="auto">
          <a:xfrm>
            <a:off x="2692400" y="3238500"/>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3995" name="Line 28">
            <a:extLst>
              <a:ext uri="{FF2B5EF4-FFF2-40B4-BE49-F238E27FC236}">
                <a16:creationId xmlns:a16="http://schemas.microsoft.com/office/drawing/2014/main" id="{CCEF63F8-2E73-4059-973E-B6B9B2841EA3}"/>
              </a:ext>
            </a:extLst>
          </p:cNvPr>
          <p:cNvSpPr>
            <a:spLocks noChangeShapeType="1"/>
          </p:cNvSpPr>
          <p:nvPr/>
        </p:nvSpPr>
        <p:spPr bwMode="auto">
          <a:xfrm>
            <a:off x="2692400" y="4533900"/>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3996" name="Line 29">
            <a:extLst>
              <a:ext uri="{FF2B5EF4-FFF2-40B4-BE49-F238E27FC236}">
                <a16:creationId xmlns:a16="http://schemas.microsoft.com/office/drawing/2014/main" id="{9F8BE4DC-AC29-4864-89B7-B0FD5ECEC32F}"/>
              </a:ext>
            </a:extLst>
          </p:cNvPr>
          <p:cNvSpPr>
            <a:spLocks noChangeShapeType="1"/>
          </p:cNvSpPr>
          <p:nvPr/>
        </p:nvSpPr>
        <p:spPr bwMode="auto">
          <a:xfrm>
            <a:off x="3543300" y="3225800"/>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3997" name="Line 30">
            <a:extLst>
              <a:ext uri="{FF2B5EF4-FFF2-40B4-BE49-F238E27FC236}">
                <a16:creationId xmlns:a16="http://schemas.microsoft.com/office/drawing/2014/main" id="{D6F8F07D-2CDD-49A1-9756-D367A5475044}"/>
              </a:ext>
            </a:extLst>
          </p:cNvPr>
          <p:cNvSpPr>
            <a:spLocks noChangeShapeType="1"/>
          </p:cNvSpPr>
          <p:nvPr/>
        </p:nvSpPr>
        <p:spPr bwMode="auto">
          <a:xfrm>
            <a:off x="3543300" y="4521200"/>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3998" name="Line 31">
            <a:extLst>
              <a:ext uri="{FF2B5EF4-FFF2-40B4-BE49-F238E27FC236}">
                <a16:creationId xmlns:a16="http://schemas.microsoft.com/office/drawing/2014/main" id="{A52AC640-C080-44CA-A7A0-A9B733EA9204}"/>
              </a:ext>
            </a:extLst>
          </p:cNvPr>
          <p:cNvSpPr>
            <a:spLocks noChangeShapeType="1"/>
          </p:cNvSpPr>
          <p:nvPr/>
        </p:nvSpPr>
        <p:spPr bwMode="auto">
          <a:xfrm>
            <a:off x="4381500" y="3238500"/>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3999" name="Line 32">
            <a:extLst>
              <a:ext uri="{FF2B5EF4-FFF2-40B4-BE49-F238E27FC236}">
                <a16:creationId xmlns:a16="http://schemas.microsoft.com/office/drawing/2014/main" id="{ACF2D1E3-ADA0-41F5-996F-5555CDFB1611}"/>
              </a:ext>
            </a:extLst>
          </p:cNvPr>
          <p:cNvSpPr>
            <a:spLocks noChangeShapeType="1"/>
          </p:cNvSpPr>
          <p:nvPr/>
        </p:nvSpPr>
        <p:spPr bwMode="auto">
          <a:xfrm>
            <a:off x="4381500" y="4533900"/>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4000" name="Line 33">
            <a:extLst>
              <a:ext uri="{FF2B5EF4-FFF2-40B4-BE49-F238E27FC236}">
                <a16:creationId xmlns:a16="http://schemas.microsoft.com/office/drawing/2014/main" id="{C2160EE0-53DE-463F-A1F9-E5300379AD13}"/>
              </a:ext>
            </a:extLst>
          </p:cNvPr>
          <p:cNvSpPr>
            <a:spLocks noChangeShapeType="1"/>
          </p:cNvSpPr>
          <p:nvPr/>
        </p:nvSpPr>
        <p:spPr bwMode="auto">
          <a:xfrm>
            <a:off x="5219700" y="3238500"/>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4001" name="Line 34">
            <a:extLst>
              <a:ext uri="{FF2B5EF4-FFF2-40B4-BE49-F238E27FC236}">
                <a16:creationId xmlns:a16="http://schemas.microsoft.com/office/drawing/2014/main" id="{BC3BB1BA-3B03-47B3-8137-7D5C9EE43995}"/>
              </a:ext>
            </a:extLst>
          </p:cNvPr>
          <p:cNvSpPr>
            <a:spLocks noChangeShapeType="1"/>
          </p:cNvSpPr>
          <p:nvPr/>
        </p:nvSpPr>
        <p:spPr bwMode="auto">
          <a:xfrm>
            <a:off x="5219700" y="4533900"/>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4002" name="Line 35">
            <a:extLst>
              <a:ext uri="{FF2B5EF4-FFF2-40B4-BE49-F238E27FC236}">
                <a16:creationId xmlns:a16="http://schemas.microsoft.com/office/drawing/2014/main" id="{BFFFF976-D47E-4297-9857-399C309243C0}"/>
              </a:ext>
            </a:extLst>
          </p:cNvPr>
          <p:cNvSpPr>
            <a:spLocks noChangeShapeType="1"/>
          </p:cNvSpPr>
          <p:nvPr/>
        </p:nvSpPr>
        <p:spPr bwMode="auto">
          <a:xfrm>
            <a:off x="6070600" y="3238500"/>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4003" name="Line 36">
            <a:extLst>
              <a:ext uri="{FF2B5EF4-FFF2-40B4-BE49-F238E27FC236}">
                <a16:creationId xmlns:a16="http://schemas.microsoft.com/office/drawing/2014/main" id="{389C27B3-510A-42D0-99BA-4BF3DA2355C2}"/>
              </a:ext>
            </a:extLst>
          </p:cNvPr>
          <p:cNvSpPr>
            <a:spLocks noChangeShapeType="1"/>
          </p:cNvSpPr>
          <p:nvPr/>
        </p:nvSpPr>
        <p:spPr bwMode="auto">
          <a:xfrm>
            <a:off x="6070600" y="4533900"/>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4004" name="Line 37">
            <a:extLst>
              <a:ext uri="{FF2B5EF4-FFF2-40B4-BE49-F238E27FC236}">
                <a16:creationId xmlns:a16="http://schemas.microsoft.com/office/drawing/2014/main" id="{45D80789-E64A-4DBB-AE63-618AB38D777C}"/>
              </a:ext>
            </a:extLst>
          </p:cNvPr>
          <p:cNvSpPr>
            <a:spLocks noChangeShapeType="1"/>
          </p:cNvSpPr>
          <p:nvPr/>
        </p:nvSpPr>
        <p:spPr bwMode="auto">
          <a:xfrm>
            <a:off x="6946900" y="3251200"/>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4005" name="Line 38">
            <a:extLst>
              <a:ext uri="{FF2B5EF4-FFF2-40B4-BE49-F238E27FC236}">
                <a16:creationId xmlns:a16="http://schemas.microsoft.com/office/drawing/2014/main" id="{859A8505-4F6A-41D4-B106-DE27CC78201F}"/>
              </a:ext>
            </a:extLst>
          </p:cNvPr>
          <p:cNvSpPr>
            <a:spLocks noChangeShapeType="1"/>
          </p:cNvSpPr>
          <p:nvPr/>
        </p:nvSpPr>
        <p:spPr bwMode="auto">
          <a:xfrm>
            <a:off x="6946900" y="4546600"/>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0631" name="Text Box 39">
            <a:extLst>
              <a:ext uri="{FF2B5EF4-FFF2-40B4-BE49-F238E27FC236}">
                <a16:creationId xmlns:a16="http://schemas.microsoft.com/office/drawing/2014/main" id="{8F5ED0DD-FE7C-48D2-A267-5318D7246A1D}"/>
              </a:ext>
            </a:extLst>
          </p:cNvPr>
          <p:cNvSpPr txBox="1">
            <a:spLocks noChangeArrowheads="1"/>
          </p:cNvSpPr>
          <p:nvPr/>
        </p:nvSpPr>
        <p:spPr bwMode="auto">
          <a:xfrm>
            <a:off x="2339975" y="5002213"/>
            <a:ext cx="3175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eaLnBrk="1" hangingPunct="1">
              <a:defRPr/>
            </a:pPr>
            <a:r>
              <a:rPr lang="en-US">
                <a:solidFill>
                  <a:schemeClr val="bg1"/>
                </a:solidFill>
                <a:effectLst>
                  <a:outerShdw blurRad="38100" dist="38100" dir="2700000" algn="tl">
                    <a:srgbClr val="000000"/>
                  </a:outerShdw>
                </a:effectLst>
                <a:latin typeface="Arial" charset="0"/>
              </a:rPr>
              <a:t>&lt;</a:t>
            </a:r>
          </a:p>
        </p:txBody>
      </p:sp>
      <p:sp>
        <p:nvSpPr>
          <p:cNvPr id="110632" name="Text Box 40">
            <a:extLst>
              <a:ext uri="{FF2B5EF4-FFF2-40B4-BE49-F238E27FC236}">
                <a16:creationId xmlns:a16="http://schemas.microsoft.com/office/drawing/2014/main" id="{F5051474-37B5-464C-A9F1-85C3B10D0B0C}"/>
              </a:ext>
            </a:extLst>
          </p:cNvPr>
          <p:cNvSpPr txBox="1">
            <a:spLocks noChangeArrowheads="1"/>
          </p:cNvSpPr>
          <p:nvPr/>
        </p:nvSpPr>
        <p:spPr bwMode="auto">
          <a:xfrm>
            <a:off x="3127375" y="5002213"/>
            <a:ext cx="3175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eaLnBrk="1" hangingPunct="1">
              <a:defRPr/>
            </a:pPr>
            <a:r>
              <a:rPr lang="en-US">
                <a:solidFill>
                  <a:schemeClr val="bg1"/>
                </a:solidFill>
                <a:effectLst>
                  <a:outerShdw blurRad="38100" dist="38100" dir="2700000" algn="tl">
                    <a:srgbClr val="000000"/>
                  </a:outerShdw>
                </a:effectLst>
                <a:latin typeface="Arial" charset="0"/>
              </a:rPr>
              <a:t>&lt;</a:t>
            </a:r>
          </a:p>
        </p:txBody>
      </p:sp>
      <p:sp>
        <p:nvSpPr>
          <p:cNvPr id="110633" name="Text Box 41">
            <a:extLst>
              <a:ext uri="{FF2B5EF4-FFF2-40B4-BE49-F238E27FC236}">
                <a16:creationId xmlns:a16="http://schemas.microsoft.com/office/drawing/2014/main" id="{13FF183A-F736-4C1C-BA1A-007C52CBA0B5}"/>
              </a:ext>
            </a:extLst>
          </p:cNvPr>
          <p:cNvSpPr txBox="1">
            <a:spLocks noChangeArrowheads="1"/>
          </p:cNvSpPr>
          <p:nvPr/>
        </p:nvSpPr>
        <p:spPr bwMode="auto">
          <a:xfrm>
            <a:off x="3978275" y="5002213"/>
            <a:ext cx="3175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eaLnBrk="1" hangingPunct="1">
              <a:defRPr/>
            </a:pPr>
            <a:r>
              <a:rPr lang="en-US">
                <a:solidFill>
                  <a:schemeClr val="bg1"/>
                </a:solidFill>
                <a:effectLst>
                  <a:outerShdw blurRad="38100" dist="38100" dir="2700000" algn="tl">
                    <a:srgbClr val="000000"/>
                  </a:outerShdw>
                </a:effectLst>
                <a:latin typeface="Arial" charset="0"/>
              </a:rPr>
              <a:t>&lt;</a:t>
            </a:r>
          </a:p>
        </p:txBody>
      </p:sp>
      <p:sp>
        <p:nvSpPr>
          <p:cNvPr id="110634" name="Text Box 42">
            <a:extLst>
              <a:ext uri="{FF2B5EF4-FFF2-40B4-BE49-F238E27FC236}">
                <a16:creationId xmlns:a16="http://schemas.microsoft.com/office/drawing/2014/main" id="{3AB6E093-0318-4175-A9CC-3B9784095B80}"/>
              </a:ext>
            </a:extLst>
          </p:cNvPr>
          <p:cNvSpPr txBox="1">
            <a:spLocks noChangeArrowheads="1"/>
          </p:cNvSpPr>
          <p:nvPr/>
        </p:nvSpPr>
        <p:spPr bwMode="auto">
          <a:xfrm>
            <a:off x="4803775" y="4989513"/>
            <a:ext cx="3175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eaLnBrk="1" hangingPunct="1">
              <a:defRPr/>
            </a:pPr>
            <a:r>
              <a:rPr lang="en-US">
                <a:solidFill>
                  <a:schemeClr val="bg1"/>
                </a:solidFill>
                <a:effectLst>
                  <a:outerShdw blurRad="38100" dist="38100" dir="2700000" algn="tl">
                    <a:srgbClr val="000000"/>
                  </a:outerShdw>
                </a:effectLst>
                <a:latin typeface="Arial" charset="0"/>
              </a:rPr>
              <a:t>&lt;</a:t>
            </a:r>
          </a:p>
        </p:txBody>
      </p:sp>
      <p:sp>
        <p:nvSpPr>
          <p:cNvPr id="110635" name="Text Box 43">
            <a:extLst>
              <a:ext uri="{FF2B5EF4-FFF2-40B4-BE49-F238E27FC236}">
                <a16:creationId xmlns:a16="http://schemas.microsoft.com/office/drawing/2014/main" id="{B2C9F5C4-8AB9-4A0A-9000-E6B2947DCA15}"/>
              </a:ext>
            </a:extLst>
          </p:cNvPr>
          <p:cNvSpPr txBox="1">
            <a:spLocks noChangeArrowheads="1"/>
          </p:cNvSpPr>
          <p:nvPr/>
        </p:nvSpPr>
        <p:spPr bwMode="auto">
          <a:xfrm flipV="1">
            <a:off x="7204075" y="4989513"/>
            <a:ext cx="3175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eaLnBrk="1" hangingPunct="1">
              <a:defRPr/>
            </a:pPr>
            <a:r>
              <a:rPr lang="en-US">
                <a:solidFill>
                  <a:schemeClr val="bg1"/>
                </a:solidFill>
                <a:effectLst>
                  <a:outerShdw blurRad="38100" dist="38100" dir="2700000" algn="tl">
                    <a:srgbClr val="000000"/>
                  </a:outerShdw>
                </a:effectLst>
                <a:latin typeface="Arial" charset="0"/>
              </a:rPr>
              <a:t>&lt;</a:t>
            </a:r>
          </a:p>
        </p:txBody>
      </p:sp>
      <p:grpSp>
        <p:nvGrpSpPr>
          <p:cNvPr id="84011" name="Group 44">
            <a:extLst>
              <a:ext uri="{FF2B5EF4-FFF2-40B4-BE49-F238E27FC236}">
                <a16:creationId xmlns:a16="http://schemas.microsoft.com/office/drawing/2014/main" id="{13E2AA8A-5F3A-46D8-9274-81E54EBF6431}"/>
              </a:ext>
            </a:extLst>
          </p:cNvPr>
          <p:cNvGrpSpPr>
            <a:grpSpLocks/>
          </p:cNvGrpSpPr>
          <p:nvPr/>
        </p:nvGrpSpPr>
        <p:grpSpPr bwMode="auto">
          <a:xfrm>
            <a:off x="2808288" y="6003925"/>
            <a:ext cx="204787" cy="730250"/>
            <a:chOff x="3204" y="3720"/>
            <a:chExt cx="113" cy="420"/>
          </a:xfrm>
        </p:grpSpPr>
        <p:grpSp>
          <p:nvGrpSpPr>
            <p:cNvPr id="84081" name="Group 45">
              <a:extLst>
                <a:ext uri="{FF2B5EF4-FFF2-40B4-BE49-F238E27FC236}">
                  <a16:creationId xmlns:a16="http://schemas.microsoft.com/office/drawing/2014/main" id="{11C2A24A-3E5C-43B0-9C47-818552D7EEEB}"/>
                </a:ext>
              </a:extLst>
            </p:cNvPr>
            <p:cNvGrpSpPr>
              <a:grpSpLocks/>
            </p:cNvGrpSpPr>
            <p:nvPr/>
          </p:nvGrpSpPr>
          <p:grpSpPr bwMode="auto">
            <a:xfrm>
              <a:off x="3204" y="3720"/>
              <a:ext cx="113" cy="420"/>
              <a:chOff x="3204" y="3708"/>
              <a:chExt cx="113" cy="420"/>
            </a:xfrm>
          </p:grpSpPr>
          <p:sp>
            <p:nvSpPr>
              <p:cNvPr id="84086" name="AutoShape 46">
                <a:extLst>
                  <a:ext uri="{FF2B5EF4-FFF2-40B4-BE49-F238E27FC236}">
                    <a16:creationId xmlns:a16="http://schemas.microsoft.com/office/drawing/2014/main" id="{4446241B-1250-4037-AF47-22A5A2E64806}"/>
                  </a:ext>
                </a:extLst>
              </p:cNvPr>
              <p:cNvSpPr>
                <a:spLocks noChangeAspect="1" noChangeArrowheads="1"/>
              </p:cNvSpPr>
              <p:nvPr/>
            </p:nvSpPr>
            <p:spPr bwMode="auto">
              <a:xfrm>
                <a:off x="3204" y="3708"/>
                <a:ext cx="113" cy="307"/>
              </a:xfrm>
              <a:prstGeom prst="triangle">
                <a:avLst>
                  <a:gd name="adj" fmla="val 50000"/>
                </a:avLst>
              </a:prstGeom>
              <a:solidFill>
                <a:srgbClr val="FF66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84087" name="Oval 47">
                <a:extLst>
                  <a:ext uri="{FF2B5EF4-FFF2-40B4-BE49-F238E27FC236}">
                    <a16:creationId xmlns:a16="http://schemas.microsoft.com/office/drawing/2014/main" id="{F6749084-6A02-4719-9F45-6724BA12D304}"/>
                  </a:ext>
                </a:extLst>
              </p:cNvPr>
              <p:cNvSpPr>
                <a:spLocks noChangeArrowheads="1"/>
              </p:cNvSpPr>
              <p:nvPr/>
            </p:nvSpPr>
            <p:spPr bwMode="auto">
              <a:xfrm>
                <a:off x="3210" y="4032"/>
                <a:ext cx="102" cy="96"/>
              </a:xfrm>
              <a:prstGeom prst="ellipse">
                <a:avLst/>
              </a:prstGeom>
              <a:solidFill>
                <a:srgbClr val="FF66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grpSp>
        <p:sp>
          <p:nvSpPr>
            <p:cNvPr id="84082" name="Line 48">
              <a:extLst>
                <a:ext uri="{FF2B5EF4-FFF2-40B4-BE49-F238E27FC236}">
                  <a16:creationId xmlns:a16="http://schemas.microsoft.com/office/drawing/2014/main" id="{85BF8E34-2ED6-4D00-AB13-A9BB183E26F1}"/>
                </a:ext>
              </a:extLst>
            </p:cNvPr>
            <p:cNvSpPr>
              <a:spLocks noChangeShapeType="1"/>
            </p:cNvSpPr>
            <p:nvPr/>
          </p:nvSpPr>
          <p:spPr bwMode="auto">
            <a:xfrm>
              <a:off x="3225" y="3921"/>
              <a:ext cx="7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4083" name="Line 49">
              <a:extLst>
                <a:ext uri="{FF2B5EF4-FFF2-40B4-BE49-F238E27FC236}">
                  <a16:creationId xmlns:a16="http://schemas.microsoft.com/office/drawing/2014/main" id="{0EFB1A5A-C0D9-4B56-B581-97DBFC2A956D}"/>
                </a:ext>
              </a:extLst>
            </p:cNvPr>
            <p:cNvSpPr>
              <a:spLocks noChangeShapeType="1"/>
            </p:cNvSpPr>
            <p:nvPr/>
          </p:nvSpPr>
          <p:spPr bwMode="auto">
            <a:xfrm>
              <a:off x="3216" y="3981"/>
              <a:ext cx="9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4084" name="Line 50">
              <a:extLst>
                <a:ext uri="{FF2B5EF4-FFF2-40B4-BE49-F238E27FC236}">
                  <a16:creationId xmlns:a16="http://schemas.microsoft.com/office/drawing/2014/main" id="{C0B1D24E-1871-4578-BA92-FDE7655CFFD8}"/>
                </a:ext>
              </a:extLst>
            </p:cNvPr>
            <p:cNvSpPr>
              <a:spLocks noChangeShapeType="1"/>
            </p:cNvSpPr>
            <p:nvPr/>
          </p:nvSpPr>
          <p:spPr bwMode="auto">
            <a:xfrm>
              <a:off x="3240" y="3861"/>
              <a:ext cx="4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4085" name="Oval 51">
              <a:extLst>
                <a:ext uri="{FF2B5EF4-FFF2-40B4-BE49-F238E27FC236}">
                  <a16:creationId xmlns:a16="http://schemas.microsoft.com/office/drawing/2014/main" id="{C8ACBFCA-C618-4F97-8F40-B50ECD60D675}"/>
                </a:ext>
              </a:extLst>
            </p:cNvPr>
            <p:cNvSpPr>
              <a:spLocks noChangeArrowheads="1"/>
            </p:cNvSpPr>
            <p:nvPr/>
          </p:nvSpPr>
          <p:spPr bwMode="auto">
            <a:xfrm>
              <a:off x="3234" y="4063"/>
              <a:ext cx="56" cy="5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grpSp>
      <p:grpSp>
        <p:nvGrpSpPr>
          <p:cNvPr id="84012" name="Group 52">
            <a:extLst>
              <a:ext uri="{FF2B5EF4-FFF2-40B4-BE49-F238E27FC236}">
                <a16:creationId xmlns:a16="http://schemas.microsoft.com/office/drawing/2014/main" id="{D94CCE96-25E8-4A80-BF5E-F66ED333FEAA}"/>
              </a:ext>
            </a:extLst>
          </p:cNvPr>
          <p:cNvGrpSpPr>
            <a:grpSpLocks/>
          </p:cNvGrpSpPr>
          <p:nvPr/>
        </p:nvGrpSpPr>
        <p:grpSpPr bwMode="auto">
          <a:xfrm>
            <a:off x="3084513" y="5870575"/>
            <a:ext cx="268287" cy="571500"/>
            <a:chOff x="3248" y="3589"/>
            <a:chExt cx="169" cy="360"/>
          </a:xfrm>
        </p:grpSpPr>
        <p:sp>
          <p:nvSpPr>
            <p:cNvPr id="84078" name="Rectangle 53">
              <a:extLst>
                <a:ext uri="{FF2B5EF4-FFF2-40B4-BE49-F238E27FC236}">
                  <a16:creationId xmlns:a16="http://schemas.microsoft.com/office/drawing/2014/main" id="{7014DE11-1608-4649-9268-F2E78940E08E}"/>
                </a:ext>
              </a:extLst>
            </p:cNvPr>
            <p:cNvSpPr>
              <a:spLocks noChangeArrowheads="1"/>
            </p:cNvSpPr>
            <p:nvPr/>
          </p:nvSpPr>
          <p:spPr bwMode="auto">
            <a:xfrm>
              <a:off x="3285" y="3796"/>
              <a:ext cx="99" cy="123"/>
            </a:xfrm>
            <a:prstGeom prst="rect">
              <a:avLst/>
            </a:prstGeom>
            <a:solidFill>
              <a:srgbClr val="C0C0C0"/>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84079" name="Text Box 54">
              <a:extLst>
                <a:ext uri="{FF2B5EF4-FFF2-40B4-BE49-F238E27FC236}">
                  <a16:creationId xmlns:a16="http://schemas.microsoft.com/office/drawing/2014/main" id="{0CBA5B9F-3ABE-47B8-9F26-483460BA1040}"/>
                </a:ext>
              </a:extLst>
            </p:cNvPr>
            <p:cNvSpPr txBox="1">
              <a:spLocks noChangeArrowheads="1"/>
            </p:cNvSpPr>
            <p:nvPr/>
          </p:nvSpPr>
          <p:spPr bwMode="auto">
            <a:xfrm flipV="1">
              <a:off x="3248" y="3776"/>
              <a:ext cx="169"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200" b="1"/>
                <a:t>4</a:t>
              </a:r>
            </a:p>
          </p:txBody>
        </p:sp>
        <p:sp>
          <p:nvSpPr>
            <p:cNvPr id="84080" name="Line 55">
              <a:extLst>
                <a:ext uri="{FF2B5EF4-FFF2-40B4-BE49-F238E27FC236}">
                  <a16:creationId xmlns:a16="http://schemas.microsoft.com/office/drawing/2014/main" id="{27B41CE4-6602-4413-9524-AC4806C9AE69}"/>
                </a:ext>
              </a:extLst>
            </p:cNvPr>
            <p:cNvSpPr>
              <a:spLocks noChangeShapeType="1"/>
            </p:cNvSpPr>
            <p:nvPr/>
          </p:nvSpPr>
          <p:spPr bwMode="auto">
            <a:xfrm>
              <a:off x="3336" y="3589"/>
              <a:ext cx="0" cy="203"/>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84013" name="Group 56">
            <a:extLst>
              <a:ext uri="{FF2B5EF4-FFF2-40B4-BE49-F238E27FC236}">
                <a16:creationId xmlns:a16="http://schemas.microsoft.com/office/drawing/2014/main" id="{D26CCB4D-7968-4ECC-BFD3-1610EA888623}"/>
              </a:ext>
            </a:extLst>
          </p:cNvPr>
          <p:cNvGrpSpPr>
            <a:grpSpLocks/>
          </p:cNvGrpSpPr>
          <p:nvPr/>
        </p:nvGrpSpPr>
        <p:grpSpPr bwMode="auto">
          <a:xfrm>
            <a:off x="2108200" y="5995988"/>
            <a:ext cx="192088" cy="730250"/>
            <a:chOff x="3204" y="3720"/>
            <a:chExt cx="113" cy="420"/>
          </a:xfrm>
        </p:grpSpPr>
        <p:grpSp>
          <p:nvGrpSpPr>
            <p:cNvPr id="84071" name="Group 57">
              <a:extLst>
                <a:ext uri="{FF2B5EF4-FFF2-40B4-BE49-F238E27FC236}">
                  <a16:creationId xmlns:a16="http://schemas.microsoft.com/office/drawing/2014/main" id="{A76060A1-0944-4E0C-BEA8-A4654B342B7B}"/>
                </a:ext>
              </a:extLst>
            </p:cNvPr>
            <p:cNvGrpSpPr>
              <a:grpSpLocks/>
            </p:cNvGrpSpPr>
            <p:nvPr/>
          </p:nvGrpSpPr>
          <p:grpSpPr bwMode="auto">
            <a:xfrm>
              <a:off x="3204" y="3720"/>
              <a:ext cx="113" cy="420"/>
              <a:chOff x="3204" y="3708"/>
              <a:chExt cx="113" cy="420"/>
            </a:xfrm>
          </p:grpSpPr>
          <p:sp>
            <p:nvSpPr>
              <p:cNvPr id="84076" name="AutoShape 58">
                <a:extLst>
                  <a:ext uri="{FF2B5EF4-FFF2-40B4-BE49-F238E27FC236}">
                    <a16:creationId xmlns:a16="http://schemas.microsoft.com/office/drawing/2014/main" id="{21ED407C-11A4-4943-BA16-B60E1EBA73AB}"/>
                  </a:ext>
                </a:extLst>
              </p:cNvPr>
              <p:cNvSpPr>
                <a:spLocks noChangeAspect="1" noChangeArrowheads="1"/>
              </p:cNvSpPr>
              <p:nvPr/>
            </p:nvSpPr>
            <p:spPr bwMode="auto">
              <a:xfrm>
                <a:off x="3204" y="3708"/>
                <a:ext cx="113" cy="307"/>
              </a:xfrm>
              <a:prstGeom prst="triangle">
                <a:avLst>
                  <a:gd name="adj" fmla="val 50000"/>
                </a:avLst>
              </a:prstGeom>
              <a:solidFill>
                <a:srgbClr val="FF66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84077" name="Oval 59">
                <a:extLst>
                  <a:ext uri="{FF2B5EF4-FFF2-40B4-BE49-F238E27FC236}">
                    <a16:creationId xmlns:a16="http://schemas.microsoft.com/office/drawing/2014/main" id="{70FEE710-5EED-4E7A-A81E-0EF80286B937}"/>
                  </a:ext>
                </a:extLst>
              </p:cNvPr>
              <p:cNvSpPr>
                <a:spLocks noChangeArrowheads="1"/>
              </p:cNvSpPr>
              <p:nvPr/>
            </p:nvSpPr>
            <p:spPr bwMode="auto">
              <a:xfrm>
                <a:off x="3210" y="4032"/>
                <a:ext cx="102" cy="96"/>
              </a:xfrm>
              <a:prstGeom prst="ellipse">
                <a:avLst/>
              </a:prstGeom>
              <a:solidFill>
                <a:srgbClr val="FF66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grpSp>
        <p:sp>
          <p:nvSpPr>
            <p:cNvPr id="84072" name="Line 60">
              <a:extLst>
                <a:ext uri="{FF2B5EF4-FFF2-40B4-BE49-F238E27FC236}">
                  <a16:creationId xmlns:a16="http://schemas.microsoft.com/office/drawing/2014/main" id="{36BE9806-7E31-43CC-B1A3-D4D19D48278F}"/>
                </a:ext>
              </a:extLst>
            </p:cNvPr>
            <p:cNvSpPr>
              <a:spLocks noChangeShapeType="1"/>
            </p:cNvSpPr>
            <p:nvPr/>
          </p:nvSpPr>
          <p:spPr bwMode="auto">
            <a:xfrm>
              <a:off x="3225" y="3921"/>
              <a:ext cx="7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4073" name="Line 61">
              <a:extLst>
                <a:ext uri="{FF2B5EF4-FFF2-40B4-BE49-F238E27FC236}">
                  <a16:creationId xmlns:a16="http://schemas.microsoft.com/office/drawing/2014/main" id="{466FC63B-1986-4F2D-A23E-DBB5E81CB5B8}"/>
                </a:ext>
              </a:extLst>
            </p:cNvPr>
            <p:cNvSpPr>
              <a:spLocks noChangeShapeType="1"/>
            </p:cNvSpPr>
            <p:nvPr/>
          </p:nvSpPr>
          <p:spPr bwMode="auto">
            <a:xfrm>
              <a:off x="3216" y="3981"/>
              <a:ext cx="9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4074" name="Line 62">
              <a:extLst>
                <a:ext uri="{FF2B5EF4-FFF2-40B4-BE49-F238E27FC236}">
                  <a16:creationId xmlns:a16="http://schemas.microsoft.com/office/drawing/2014/main" id="{7D5CE89F-B523-48AC-B308-EDA0CB4AA187}"/>
                </a:ext>
              </a:extLst>
            </p:cNvPr>
            <p:cNvSpPr>
              <a:spLocks noChangeShapeType="1"/>
            </p:cNvSpPr>
            <p:nvPr/>
          </p:nvSpPr>
          <p:spPr bwMode="auto">
            <a:xfrm>
              <a:off x="3240" y="3861"/>
              <a:ext cx="4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4075" name="Oval 63">
              <a:extLst>
                <a:ext uri="{FF2B5EF4-FFF2-40B4-BE49-F238E27FC236}">
                  <a16:creationId xmlns:a16="http://schemas.microsoft.com/office/drawing/2014/main" id="{96EF06E9-BDF8-41B5-B094-597207302E88}"/>
                </a:ext>
              </a:extLst>
            </p:cNvPr>
            <p:cNvSpPr>
              <a:spLocks noChangeArrowheads="1"/>
            </p:cNvSpPr>
            <p:nvPr/>
          </p:nvSpPr>
          <p:spPr bwMode="auto">
            <a:xfrm>
              <a:off x="3234" y="4063"/>
              <a:ext cx="56" cy="5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grpSp>
      <p:sp>
        <p:nvSpPr>
          <p:cNvPr id="110658" name="Text Box 66">
            <a:extLst>
              <a:ext uri="{FF2B5EF4-FFF2-40B4-BE49-F238E27FC236}">
                <a16:creationId xmlns:a16="http://schemas.microsoft.com/office/drawing/2014/main" id="{40BA41C1-94C4-45E2-8BA8-45ABDE697937}"/>
              </a:ext>
            </a:extLst>
          </p:cNvPr>
          <p:cNvSpPr txBox="1">
            <a:spLocks noChangeArrowheads="1"/>
          </p:cNvSpPr>
          <p:nvPr/>
        </p:nvSpPr>
        <p:spPr bwMode="auto">
          <a:xfrm>
            <a:off x="152401" y="152400"/>
            <a:ext cx="8835292"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eaLnBrk="1" hangingPunct="1">
              <a:defRPr/>
            </a:pPr>
            <a:r>
              <a:rPr lang="en-US" sz="4000" dirty="0">
                <a:solidFill>
                  <a:srgbClr val="FFCC00"/>
                </a:solidFill>
                <a:effectLst>
                  <a:outerShdw blurRad="38100" dist="38100" dir="2700000" algn="tl">
                    <a:srgbClr val="000000"/>
                  </a:outerShdw>
                </a:effectLst>
                <a:latin typeface="Arial" charset="0"/>
              </a:rPr>
              <a:t>FG And Try Mechanics - 5 Man</a:t>
            </a:r>
          </a:p>
        </p:txBody>
      </p:sp>
      <p:grpSp>
        <p:nvGrpSpPr>
          <p:cNvPr id="84015" name="Group 70">
            <a:extLst>
              <a:ext uri="{FF2B5EF4-FFF2-40B4-BE49-F238E27FC236}">
                <a16:creationId xmlns:a16="http://schemas.microsoft.com/office/drawing/2014/main" id="{8CA8EAE9-7AEF-409F-A974-0F724A63C031}"/>
              </a:ext>
            </a:extLst>
          </p:cNvPr>
          <p:cNvGrpSpPr>
            <a:grpSpLocks/>
          </p:cNvGrpSpPr>
          <p:nvPr/>
        </p:nvGrpSpPr>
        <p:grpSpPr bwMode="auto">
          <a:xfrm>
            <a:off x="2236788" y="3606800"/>
            <a:ext cx="442912" cy="471488"/>
            <a:chOff x="3796" y="2871"/>
            <a:chExt cx="279" cy="297"/>
          </a:xfrm>
        </p:grpSpPr>
        <p:sp>
          <p:nvSpPr>
            <p:cNvPr id="84069" name="Rectangle 71">
              <a:extLst>
                <a:ext uri="{FF2B5EF4-FFF2-40B4-BE49-F238E27FC236}">
                  <a16:creationId xmlns:a16="http://schemas.microsoft.com/office/drawing/2014/main" id="{80CE5915-D07F-4F1C-BFCC-3B21EF8D85F0}"/>
                </a:ext>
              </a:extLst>
            </p:cNvPr>
            <p:cNvSpPr>
              <a:spLocks noChangeArrowheads="1"/>
            </p:cNvSpPr>
            <p:nvPr/>
          </p:nvSpPr>
          <p:spPr bwMode="auto">
            <a:xfrm>
              <a:off x="3796" y="2888"/>
              <a:ext cx="279" cy="280"/>
            </a:xfrm>
            <a:prstGeom prst="rect">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84070" name="Text Box 72">
              <a:extLst>
                <a:ext uri="{FF2B5EF4-FFF2-40B4-BE49-F238E27FC236}">
                  <a16:creationId xmlns:a16="http://schemas.microsoft.com/office/drawing/2014/main" id="{8E29D87E-0B99-4C32-9E38-64857121AB13}"/>
                </a:ext>
              </a:extLst>
            </p:cNvPr>
            <p:cNvSpPr txBox="1">
              <a:spLocks noChangeArrowheads="1"/>
            </p:cNvSpPr>
            <p:nvPr/>
          </p:nvSpPr>
          <p:spPr bwMode="auto">
            <a:xfrm>
              <a:off x="3818" y="2871"/>
              <a:ext cx="19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400" b="1"/>
                <a:t>U</a:t>
              </a:r>
            </a:p>
          </p:txBody>
        </p:sp>
      </p:grpSp>
      <p:grpSp>
        <p:nvGrpSpPr>
          <p:cNvPr id="84016" name="Group 76">
            <a:extLst>
              <a:ext uri="{FF2B5EF4-FFF2-40B4-BE49-F238E27FC236}">
                <a16:creationId xmlns:a16="http://schemas.microsoft.com/office/drawing/2014/main" id="{48A4C937-F8E1-4FD8-80ED-8CB6F77D4626}"/>
              </a:ext>
            </a:extLst>
          </p:cNvPr>
          <p:cNvGrpSpPr>
            <a:grpSpLocks/>
          </p:cNvGrpSpPr>
          <p:nvPr/>
        </p:nvGrpSpPr>
        <p:grpSpPr bwMode="auto">
          <a:xfrm>
            <a:off x="4397375" y="4416425"/>
            <a:ext cx="442913" cy="471488"/>
            <a:chOff x="3796" y="2871"/>
            <a:chExt cx="279" cy="297"/>
          </a:xfrm>
        </p:grpSpPr>
        <p:sp>
          <p:nvSpPr>
            <p:cNvPr id="84067" name="Rectangle 77">
              <a:extLst>
                <a:ext uri="{FF2B5EF4-FFF2-40B4-BE49-F238E27FC236}">
                  <a16:creationId xmlns:a16="http://schemas.microsoft.com/office/drawing/2014/main" id="{D8835C11-04E4-4C3B-9B85-D11E6F030CB3}"/>
                </a:ext>
              </a:extLst>
            </p:cNvPr>
            <p:cNvSpPr>
              <a:spLocks noChangeArrowheads="1"/>
            </p:cNvSpPr>
            <p:nvPr/>
          </p:nvSpPr>
          <p:spPr bwMode="auto">
            <a:xfrm>
              <a:off x="3796" y="2888"/>
              <a:ext cx="279" cy="280"/>
            </a:xfrm>
            <a:prstGeom prst="rect">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84068" name="Text Box 78">
              <a:extLst>
                <a:ext uri="{FF2B5EF4-FFF2-40B4-BE49-F238E27FC236}">
                  <a16:creationId xmlns:a16="http://schemas.microsoft.com/office/drawing/2014/main" id="{E6E240CD-52AA-4F5A-8AFD-DEDEA9C68D4C}"/>
                </a:ext>
              </a:extLst>
            </p:cNvPr>
            <p:cNvSpPr txBox="1">
              <a:spLocks noChangeArrowheads="1"/>
            </p:cNvSpPr>
            <p:nvPr/>
          </p:nvSpPr>
          <p:spPr bwMode="auto">
            <a:xfrm>
              <a:off x="3818" y="2871"/>
              <a:ext cx="19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400" b="1"/>
                <a:t>R</a:t>
              </a:r>
            </a:p>
          </p:txBody>
        </p:sp>
      </p:grpSp>
      <p:grpSp>
        <p:nvGrpSpPr>
          <p:cNvPr id="84017" name="Group 79">
            <a:extLst>
              <a:ext uri="{FF2B5EF4-FFF2-40B4-BE49-F238E27FC236}">
                <a16:creationId xmlns:a16="http://schemas.microsoft.com/office/drawing/2014/main" id="{BC33614E-9A96-4AB2-8D37-97D2890B5991}"/>
              </a:ext>
            </a:extLst>
          </p:cNvPr>
          <p:cNvGrpSpPr>
            <a:grpSpLocks/>
          </p:cNvGrpSpPr>
          <p:nvPr/>
        </p:nvGrpSpPr>
        <p:grpSpPr bwMode="auto">
          <a:xfrm>
            <a:off x="2906713" y="5924550"/>
            <a:ext cx="612775" cy="457200"/>
            <a:chOff x="2359" y="3560"/>
            <a:chExt cx="386" cy="288"/>
          </a:xfrm>
        </p:grpSpPr>
        <p:sp>
          <p:nvSpPr>
            <p:cNvPr id="84065" name="Rectangle 80">
              <a:extLst>
                <a:ext uri="{FF2B5EF4-FFF2-40B4-BE49-F238E27FC236}">
                  <a16:creationId xmlns:a16="http://schemas.microsoft.com/office/drawing/2014/main" id="{A647CC35-8E9E-4C1F-AB16-CB4A8F57DC15}"/>
                </a:ext>
              </a:extLst>
            </p:cNvPr>
            <p:cNvSpPr>
              <a:spLocks noChangeArrowheads="1"/>
            </p:cNvSpPr>
            <p:nvPr/>
          </p:nvSpPr>
          <p:spPr bwMode="auto">
            <a:xfrm>
              <a:off x="2402" y="3561"/>
              <a:ext cx="279" cy="280"/>
            </a:xfrm>
            <a:prstGeom prst="rect">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84066" name="Text Box 81">
              <a:extLst>
                <a:ext uri="{FF2B5EF4-FFF2-40B4-BE49-F238E27FC236}">
                  <a16:creationId xmlns:a16="http://schemas.microsoft.com/office/drawing/2014/main" id="{B1C75961-F623-43E3-B3DA-D98942B8343E}"/>
                </a:ext>
              </a:extLst>
            </p:cNvPr>
            <p:cNvSpPr txBox="1">
              <a:spLocks noChangeArrowheads="1"/>
            </p:cNvSpPr>
            <p:nvPr/>
          </p:nvSpPr>
          <p:spPr bwMode="auto">
            <a:xfrm>
              <a:off x="2359" y="3560"/>
              <a:ext cx="38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400" b="1"/>
                <a:t> L</a:t>
              </a:r>
            </a:p>
          </p:txBody>
        </p:sp>
      </p:grpSp>
      <p:grpSp>
        <p:nvGrpSpPr>
          <p:cNvPr id="84018" name="Group 82">
            <a:extLst>
              <a:ext uri="{FF2B5EF4-FFF2-40B4-BE49-F238E27FC236}">
                <a16:creationId xmlns:a16="http://schemas.microsoft.com/office/drawing/2014/main" id="{47E372E0-09E4-448E-8364-29F799AAE201}"/>
              </a:ext>
            </a:extLst>
          </p:cNvPr>
          <p:cNvGrpSpPr>
            <a:grpSpLocks/>
          </p:cNvGrpSpPr>
          <p:nvPr/>
        </p:nvGrpSpPr>
        <p:grpSpPr bwMode="auto">
          <a:xfrm>
            <a:off x="396875" y="2922588"/>
            <a:ext cx="695325" cy="471487"/>
            <a:chOff x="598" y="1763"/>
            <a:chExt cx="438" cy="297"/>
          </a:xfrm>
        </p:grpSpPr>
        <p:sp>
          <p:nvSpPr>
            <p:cNvPr id="84063" name="Rectangle 83">
              <a:extLst>
                <a:ext uri="{FF2B5EF4-FFF2-40B4-BE49-F238E27FC236}">
                  <a16:creationId xmlns:a16="http://schemas.microsoft.com/office/drawing/2014/main" id="{1BE66EC6-BB7F-4F2A-A91D-75ECD56A9772}"/>
                </a:ext>
              </a:extLst>
            </p:cNvPr>
            <p:cNvSpPr>
              <a:spLocks noChangeArrowheads="1"/>
            </p:cNvSpPr>
            <p:nvPr/>
          </p:nvSpPr>
          <p:spPr bwMode="auto">
            <a:xfrm>
              <a:off x="628" y="1780"/>
              <a:ext cx="279" cy="280"/>
            </a:xfrm>
            <a:prstGeom prst="rect">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84064" name="Text Box 84">
              <a:extLst>
                <a:ext uri="{FF2B5EF4-FFF2-40B4-BE49-F238E27FC236}">
                  <a16:creationId xmlns:a16="http://schemas.microsoft.com/office/drawing/2014/main" id="{A22CADB0-A155-4C30-B6D6-BE75D370237C}"/>
                </a:ext>
              </a:extLst>
            </p:cNvPr>
            <p:cNvSpPr txBox="1">
              <a:spLocks noChangeArrowheads="1"/>
            </p:cNvSpPr>
            <p:nvPr/>
          </p:nvSpPr>
          <p:spPr bwMode="auto">
            <a:xfrm>
              <a:off x="598" y="1763"/>
              <a:ext cx="43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400" b="1"/>
                <a:t>LJ</a:t>
              </a:r>
            </a:p>
          </p:txBody>
        </p:sp>
      </p:grpSp>
      <p:grpSp>
        <p:nvGrpSpPr>
          <p:cNvPr id="84019" name="Group 85">
            <a:extLst>
              <a:ext uri="{FF2B5EF4-FFF2-40B4-BE49-F238E27FC236}">
                <a16:creationId xmlns:a16="http://schemas.microsoft.com/office/drawing/2014/main" id="{91D0132D-6D24-4540-AE99-1EB208B0AB06}"/>
              </a:ext>
            </a:extLst>
          </p:cNvPr>
          <p:cNvGrpSpPr>
            <a:grpSpLocks/>
          </p:cNvGrpSpPr>
          <p:nvPr/>
        </p:nvGrpSpPr>
        <p:grpSpPr bwMode="auto">
          <a:xfrm>
            <a:off x="414338" y="4248150"/>
            <a:ext cx="600075" cy="496888"/>
            <a:chOff x="589" y="2670"/>
            <a:chExt cx="378" cy="297"/>
          </a:xfrm>
        </p:grpSpPr>
        <p:sp>
          <p:nvSpPr>
            <p:cNvPr id="84061" name="Rectangle 86">
              <a:extLst>
                <a:ext uri="{FF2B5EF4-FFF2-40B4-BE49-F238E27FC236}">
                  <a16:creationId xmlns:a16="http://schemas.microsoft.com/office/drawing/2014/main" id="{87DA2C69-AB83-4D70-881E-8789133392A2}"/>
                </a:ext>
              </a:extLst>
            </p:cNvPr>
            <p:cNvSpPr>
              <a:spLocks noChangeArrowheads="1"/>
            </p:cNvSpPr>
            <p:nvPr/>
          </p:nvSpPr>
          <p:spPr bwMode="auto">
            <a:xfrm>
              <a:off x="628" y="2687"/>
              <a:ext cx="279" cy="280"/>
            </a:xfrm>
            <a:prstGeom prst="rect">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84062" name="Text Box 87">
              <a:extLst>
                <a:ext uri="{FF2B5EF4-FFF2-40B4-BE49-F238E27FC236}">
                  <a16:creationId xmlns:a16="http://schemas.microsoft.com/office/drawing/2014/main" id="{480747E4-EF18-4E4D-896F-B9CD47D39A1B}"/>
                </a:ext>
              </a:extLst>
            </p:cNvPr>
            <p:cNvSpPr txBox="1">
              <a:spLocks noChangeArrowheads="1"/>
            </p:cNvSpPr>
            <p:nvPr/>
          </p:nvSpPr>
          <p:spPr bwMode="auto">
            <a:xfrm>
              <a:off x="589" y="2670"/>
              <a:ext cx="378" cy="2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400" b="1"/>
                <a:t>BJ</a:t>
              </a:r>
            </a:p>
          </p:txBody>
        </p:sp>
      </p:grpSp>
      <p:sp>
        <p:nvSpPr>
          <p:cNvPr id="84020" name="Rectangle 88">
            <a:extLst>
              <a:ext uri="{FF2B5EF4-FFF2-40B4-BE49-F238E27FC236}">
                <a16:creationId xmlns:a16="http://schemas.microsoft.com/office/drawing/2014/main" id="{ACB7E7D3-A17B-4B92-BD7B-EBFCF7819756}"/>
              </a:ext>
            </a:extLst>
          </p:cNvPr>
          <p:cNvSpPr>
            <a:spLocks noChangeAspect="1" noChangeArrowheads="1"/>
          </p:cNvSpPr>
          <p:nvPr/>
        </p:nvSpPr>
        <p:spPr bwMode="auto">
          <a:xfrm>
            <a:off x="3238500" y="3683000"/>
            <a:ext cx="231775" cy="231775"/>
          </a:xfrm>
          <a:prstGeom prst="rect">
            <a:avLst/>
          </a:prstGeom>
          <a:solidFill>
            <a:srgbClr val="FFCC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84021" name="Oval 89">
            <a:extLst>
              <a:ext uri="{FF2B5EF4-FFF2-40B4-BE49-F238E27FC236}">
                <a16:creationId xmlns:a16="http://schemas.microsoft.com/office/drawing/2014/main" id="{D774C7D8-1D00-426C-BE57-90594D4CA489}"/>
              </a:ext>
            </a:extLst>
          </p:cNvPr>
          <p:cNvSpPr>
            <a:spLocks noChangeAspect="1" noChangeArrowheads="1"/>
          </p:cNvSpPr>
          <p:nvPr/>
        </p:nvSpPr>
        <p:spPr bwMode="auto">
          <a:xfrm>
            <a:off x="3251200" y="3416300"/>
            <a:ext cx="231775" cy="231775"/>
          </a:xfrm>
          <a:prstGeom prst="ellipse">
            <a:avLst/>
          </a:prstGeom>
          <a:solidFill>
            <a:srgbClr val="FFCC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84022" name="Oval 90">
            <a:extLst>
              <a:ext uri="{FF2B5EF4-FFF2-40B4-BE49-F238E27FC236}">
                <a16:creationId xmlns:a16="http://schemas.microsoft.com/office/drawing/2014/main" id="{1CA5A486-F742-445A-93C2-31C89869C82B}"/>
              </a:ext>
            </a:extLst>
          </p:cNvPr>
          <p:cNvSpPr>
            <a:spLocks noChangeAspect="1" noChangeArrowheads="1"/>
          </p:cNvSpPr>
          <p:nvPr/>
        </p:nvSpPr>
        <p:spPr bwMode="auto">
          <a:xfrm>
            <a:off x="3251200" y="3124200"/>
            <a:ext cx="231775" cy="231775"/>
          </a:xfrm>
          <a:prstGeom prst="ellipse">
            <a:avLst/>
          </a:prstGeom>
          <a:solidFill>
            <a:srgbClr val="FFCC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84023" name="Oval 91">
            <a:extLst>
              <a:ext uri="{FF2B5EF4-FFF2-40B4-BE49-F238E27FC236}">
                <a16:creationId xmlns:a16="http://schemas.microsoft.com/office/drawing/2014/main" id="{3A61F041-D070-4829-849B-C4295D8C4ED1}"/>
              </a:ext>
            </a:extLst>
          </p:cNvPr>
          <p:cNvSpPr>
            <a:spLocks noChangeAspect="1" noChangeArrowheads="1"/>
          </p:cNvSpPr>
          <p:nvPr/>
        </p:nvSpPr>
        <p:spPr bwMode="auto">
          <a:xfrm>
            <a:off x="3251200" y="3962400"/>
            <a:ext cx="231775" cy="231775"/>
          </a:xfrm>
          <a:prstGeom prst="ellipse">
            <a:avLst/>
          </a:prstGeom>
          <a:solidFill>
            <a:srgbClr val="FFCC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84024" name="Oval 92">
            <a:extLst>
              <a:ext uri="{FF2B5EF4-FFF2-40B4-BE49-F238E27FC236}">
                <a16:creationId xmlns:a16="http://schemas.microsoft.com/office/drawing/2014/main" id="{1480F837-956B-49FD-BB32-7E730A764BEE}"/>
              </a:ext>
            </a:extLst>
          </p:cNvPr>
          <p:cNvSpPr>
            <a:spLocks noChangeAspect="1" noChangeArrowheads="1"/>
          </p:cNvSpPr>
          <p:nvPr/>
        </p:nvSpPr>
        <p:spPr bwMode="auto">
          <a:xfrm>
            <a:off x="3251200" y="4241800"/>
            <a:ext cx="231775" cy="231775"/>
          </a:xfrm>
          <a:prstGeom prst="ellipse">
            <a:avLst/>
          </a:prstGeom>
          <a:solidFill>
            <a:srgbClr val="FFCC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84025" name="Oval 93">
            <a:extLst>
              <a:ext uri="{FF2B5EF4-FFF2-40B4-BE49-F238E27FC236}">
                <a16:creationId xmlns:a16="http://schemas.microsoft.com/office/drawing/2014/main" id="{02AF9000-E0B3-47CB-9AEC-4811A56E43F5}"/>
              </a:ext>
            </a:extLst>
          </p:cNvPr>
          <p:cNvSpPr>
            <a:spLocks noChangeAspect="1" noChangeArrowheads="1"/>
          </p:cNvSpPr>
          <p:nvPr/>
        </p:nvSpPr>
        <p:spPr bwMode="auto">
          <a:xfrm>
            <a:off x="4241800" y="3810000"/>
            <a:ext cx="231775" cy="231775"/>
          </a:xfrm>
          <a:prstGeom prst="ellipse">
            <a:avLst/>
          </a:prstGeom>
          <a:solidFill>
            <a:srgbClr val="FFCC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en-US" altLang="en-US" sz="1800"/>
          </a:p>
        </p:txBody>
      </p:sp>
      <p:sp>
        <p:nvSpPr>
          <p:cNvPr id="84026" name="Oval 94">
            <a:extLst>
              <a:ext uri="{FF2B5EF4-FFF2-40B4-BE49-F238E27FC236}">
                <a16:creationId xmlns:a16="http://schemas.microsoft.com/office/drawing/2014/main" id="{C9D464C7-34B8-4FC2-93C1-1889D1727C6E}"/>
              </a:ext>
            </a:extLst>
          </p:cNvPr>
          <p:cNvSpPr>
            <a:spLocks noChangeAspect="1" noChangeArrowheads="1"/>
          </p:cNvSpPr>
          <p:nvPr/>
        </p:nvSpPr>
        <p:spPr bwMode="auto">
          <a:xfrm>
            <a:off x="3481388" y="4716463"/>
            <a:ext cx="231775" cy="231775"/>
          </a:xfrm>
          <a:prstGeom prst="ellipse">
            <a:avLst/>
          </a:prstGeom>
          <a:solidFill>
            <a:srgbClr val="FFCC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en-US" altLang="en-US" sz="1600" b="1"/>
          </a:p>
        </p:txBody>
      </p:sp>
      <p:grpSp>
        <p:nvGrpSpPr>
          <p:cNvPr id="84027" name="Group 95">
            <a:extLst>
              <a:ext uri="{FF2B5EF4-FFF2-40B4-BE49-F238E27FC236}">
                <a16:creationId xmlns:a16="http://schemas.microsoft.com/office/drawing/2014/main" id="{352F43C1-A8E8-45A0-A363-FA624E145D2C}"/>
              </a:ext>
            </a:extLst>
          </p:cNvPr>
          <p:cNvGrpSpPr>
            <a:grpSpLocks noChangeAspect="1"/>
          </p:cNvGrpSpPr>
          <p:nvPr/>
        </p:nvGrpSpPr>
        <p:grpSpPr bwMode="auto">
          <a:xfrm>
            <a:off x="3038475" y="4506913"/>
            <a:ext cx="542925" cy="336550"/>
            <a:chOff x="3058" y="2951"/>
            <a:chExt cx="428" cy="264"/>
          </a:xfrm>
        </p:grpSpPr>
        <p:sp>
          <p:nvSpPr>
            <p:cNvPr id="84059" name="Oval 96">
              <a:extLst>
                <a:ext uri="{FF2B5EF4-FFF2-40B4-BE49-F238E27FC236}">
                  <a16:creationId xmlns:a16="http://schemas.microsoft.com/office/drawing/2014/main" id="{ED60B0A0-9D63-48F9-ABA3-F5AABDC2534E}"/>
                </a:ext>
              </a:extLst>
            </p:cNvPr>
            <p:cNvSpPr>
              <a:spLocks noChangeAspect="1" noChangeArrowheads="1"/>
            </p:cNvSpPr>
            <p:nvPr/>
          </p:nvSpPr>
          <p:spPr bwMode="auto">
            <a:xfrm>
              <a:off x="3264" y="2960"/>
              <a:ext cx="182" cy="182"/>
            </a:xfrm>
            <a:prstGeom prst="ellipse">
              <a:avLst/>
            </a:prstGeom>
            <a:solidFill>
              <a:srgbClr val="FFCC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84060" name="Text Box 97">
              <a:extLst>
                <a:ext uri="{FF2B5EF4-FFF2-40B4-BE49-F238E27FC236}">
                  <a16:creationId xmlns:a16="http://schemas.microsoft.com/office/drawing/2014/main" id="{42036B1E-192E-46F1-B8CF-7BC9C5354565}"/>
                </a:ext>
              </a:extLst>
            </p:cNvPr>
            <p:cNvSpPr txBox="1">
              <a:spLocks noChangeAspect="1" noChangeArrowheads="1"/>
            </p:cNvSpPr>
            <p:nvPr/>
          </p:nvSpPr>
          <p:spPr bwMode="auto">
            <a:xfrm>
              <a:off x="3058" y="2951"/>
              <a:ext cx="428" cy="2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50000"/>
                </a:spcBef>
                <a:buFontTx/>
                <a:buNone/>
              </a:pPr>
              <a:endParaRPr lang="en-US" altLang="en-US" sz="1600" b="1"/>
            </a:p>
          </p:txBody>
        </p:sp>
      </p:grpSp>
      <p:grpSp>
        <p:nvGrpSpPr>
          <p:cNvPr id="84028" name="Group 98">
            <a:extLst>
              <a:ext uri="{FF2B5EF4-FFF2-40B4-BE49-F238E27FC236}">
                <a16:creationId xmlns:a16="http://schemas.microsoft.com/office/drawing/2014/main" id="{053AA483-9605-45D3-83EA-BB925C2AF158}"/>
              </a:ext>
            </a:extLst>
          </p:cNvPr>
          <p:cNvGrpSpPr>
            <a:grpSpLocks noChangeAspect="1"/>
          </p:cNvGrpSpPr>
          <p:nvPr/>
        </p:nvGrpSpPr>
        <p:grpSpPr bwMode="auto">
          <a:xfrm>
            <a:off x="3443288" y="2601913"/>
            <a:ext cx="287337" cy="336550"/>
            <a:chOff x="3264" y="1559"/>
            <a:chExt cx="226" cy="264"/>
          </a:xfrm>
        </p:grpSpPr>
        <p:sp>
          <p:nvSpPr>
            <p:cNvPr id="84057" name="Oval 99">
              <a:extLst>
                <a:ext uri="{FF2B5EF4-FFF2-40B4-BE49-F238E27FC236}">
                  <a16:creationId xmlns:a16="http://schemas.microsoft.com/office/drawing/2014/main" id="{C9E5BC3A-4997-4024-A551-9C3FCB26EC61}"/>
                </a:ext>
              </a:extLst>
            </p:cNvPr>
            <p:cNvSpPr>
              <a:spLocks noChangeAspect="1" noChangeArrowheads="1"/>
            </p:cNvSpPr>
            <p:nvPr/>
          </p:nvSpPr>
          <p:spPr bwMode="auto">
            <a:xfrm>
              <a:off x="3264" y="1576"/>
              <a:ext cx="182" cy="182"/>
            </a:xfrm>
            <a:prstGeom prst="ellipse">
              <a:avLst/>
            </a:prstGeom>
            <a:solidFill>
              <a:srgbClr val="FFCC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84058" name="Text Box 100">
              <a:extLst>
                <a:ext uri="{FF2B5EF4-FFF2-40B4-BE49-F238E27FC236}">
                  <a16:creationId xmlns:a16="http://schemas.microsoft.com/office/drawing/2014/main" id="{D518DDDB-F9EF-4BB8-9640-8CAF24B313C6}"/>
                </a:ext>
              </a:extLst>
            </p:cNvPr>
            <p:cNvSpPr txBox="1">
              <a:spLocks noChangeAspect="1" noChangeArrowheads="1"/>
            </p:cNvSpPr>
            <p:nvPr/>
          </p:nvSpPr>
          <p:spPr bwMode="auto">
            <a:xfrm>
              <a:off x="3345" y="1559"/>
              <a:ext cx="145" cy="2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600" b="1"/>
            </a:p>
          </p:txBody>
        </p:sp>
      </p:grpSp>
      <p:grpSp>
        <p:nvGrpSpPr>
          <p:cNvPr id="84029" name="Group 101">
            <a:extLst>
              <a:ext uri="{FF2B5EF4-FFF2-40B4-BE49-F238E27FC236}">
                <a16:creationId xmlns:a16="http://schemas.microsoft.com/office/drawing/2014/main" id="{5AF99874-3308-4E32-B66D-8B3978C6A4E6}"/>
              </a:ext>
            </a:extLst>
          </p:cNvPr>
          <p:cNvGrpSpPr>
            <a:grpSpLocks noChangeAspect="1"/>
          </p:cNvGrpSpPr>
          <p:nvPr/>
        </p:nvGrpSpPr>
        <p:grpSpPr bwMode="auto">
          <a:xfrm>
            <a:off x="3292475" y="2820988"/>
            <a:ext cx="274638" cy="336550"/>
            <a:chOff x="3855" y="2096"/>
            <a:chExt cx="217" cy="264"/>
          </a:xfrm>
        </p:grpSpPr>
        <p:sp>
          <p:nvSpPr>
            <p:cNvPr id="84055" name="Oval 102">
              <a:extLst>
                <a:ext uri="{FF2B5EF4-FFF2-40B4-BE49-F238E27FC236}">
                  <a16:creationId xmlns:a16="http://schemas.microsoft.com/office/drawing/2014/main" id="{2EA2A1B0-F956-4C7C-BBB3-15077C1CC554}"/>
                </a:ext>
              </a:extLst>
            </p:cNvPr>
            <p:cNvSpPr>
              <a:spLocks noChangeAspect="1" noChangeArrowheads="1"/>
            </p:cNvSpPr>
            <p:nvPr/>
          </p:nvSpPr>
          <p:spPr bwMode="auto">
            <a:xfrm>
              <a:off x="3855" y="2118"/>
              <a:ext cx="182" cy="182"/>
            </a:xfrm>
            <a:prstGeom prst="ellipse">
              <a:avLst/>
            </a:prstGeom>
            <a:solidFill>
              <a:srgbClr val="FFCC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84056" name="Text Box 103">
              <a:extLst>
                <a:ext uri="{FF2B5EF4-FFF2-40B4-BE49-F238E27FC236}">
                  <a16:creationId xmlns:a16="http://schemas.microsoft.com/office/drawing/2014/main" id="{2ADD4644-7D53-4B0F-B534-942F826B5434}"/>
                </a:ext>
              </a:extLst>
            </p:cNvPr>
            <p:cNvSpPr txBox="1">
              <a:spLocks noChangeAspect="1" noChangeArrowheads="1"/>
            </p:cNvSpPr>
            <p:nvPr/>
          </p:nvSpPr>
          <p:spPr bwMode="auto">
            <a:xfrm>
              <a:off x="3927" y="2096"/>
              <a:ext cx="145" cy="2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600" b="1"/>
            </a:p>
          </p:txBody>
        </p:sp>
      </p:grpSp>
      <p:grpSp>
        <p:nvGrpSpPr>
          <p:cNvPr id="84030" name="Group 104">
            <a:extLst>
              <a:ext uri="{FF2B5EF4-FFF2-40B4-BE49-F238E27FC236}">
                <a16:creationId xmlns:a16="http://schemas.microsoft.com/office/drawing/2014/main" id="{8B3D77B9-CB50-4220-82DA-B6B0E2AF0FDA}"/>
              </a:ext>
            </a:extLst>
          </p:cNvPr>
          <p:cNvGrpSpPr>
            <a:grpSpLocks noChangeAspect="1"/>
          </p:cNvGrpSpPr>
          <p:nvPr/>
        </p:nvGrpSpPr>
        <p:grpSpPr bwMode="auto">
          <a:xfrm>
            <a:off x="3863975" y="3544888"/>
            <a:ext cx="274638" cy="336550"/>
            <a:chOff x="3855" y="2096"/>
            <a:chExt cx="217" cy="264"/>
          </a:xfrm>
        </p:grpSpPr>
        <p:sp>
          <p:nvSpPr>
            <p:cNvPr id="84053" name="Oval 105">
              <a:extLst>
                <a:ext uri="{FF2B5EF4-FFF2-40B4-BE49-F238E27FC236}">
                  <a16:creationId xmlns:a16="http://schemas.microsoft.com/office/drawing/2014/main" id="{48F4E425-EFEA-41D9-A5A9-9CA684202714}"/>
                </a:ext>
              </a:extLst>
            </p:cNvPr>
            <p:cNvSpPr>
              <a:spLocks noChangeAspect="1" noChangeArrowheads="1"/>
            </p:cNvSpPr>
            <p:nvPr/>
          </p:nvSpPr>
          <p:spPr bwMode="auto">
            <a:xfrm>
              <a:off x="3855" y="2118"/>
              <a:ext cx="182" cy="182"/>
            </a:xfrm>
            <a:prstGeom prst="ellipse">
              <a:avLst/>
            </a:prstGeom>
            <a:solidFill>
              <a:srgbClr val="FFCC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84054" name="Text Box 106">
              <a:extLst>
                <a:ext uri="{FF2B5EF4-FFF2-40B4-BE49-F238E27FC236}">
                  <a16:creationId xmlns:a16="http://schemas.microsoft.com/office/drawing/2014/main" id="{CF548E88-4BE7-42C0-881B-BEC4D887B724}"/>
                </a:ext>
              </a:extLst>
            </p:cNvPr>
            <p:cNvSpPr txBox="1">
              <a:spLocks noChangeAspect="1" noChangeArrowheads="1"/>
            </p:cNvSpPr>
            <p:nvPr/>
          </p:nvSpPr>
          <p:spPr bwMode="auto">
            <a:xfrm>
              <a:off x="3927" y="2096"/>
              <a:ext cx="145" cy="2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600" b="1"/>
            </a:p>
          </p:txBody>
        </p:sp>
      </p:grpSp>
      <p:grpSp>
        <p:nvGrpSpPr>
          <p:cNvPr id="84031" name="Group 107">
            <a:extLst>
              <a:ext uri="{FF2B5EF4-FFF2-40B4-BE49-F238E27FC236}">
                <a16:creationId xmlns:a16="http://schemas.microsoft.com/office/drawing/2014/main" id="{7B2B9C4E-5771-478A-9403-471EFA69B358}"/>
              </a:ext>
            </a:extLst>
          </p:cNvPr>
          <p:cNvGrpSpPr>
            <a:grpSpLocks noChangeAspect="1"/>
          </p:cNvGrpSpPr>
          <p:nvPr/>
        </p:nvGrpSpPr>
        <p:grpSpPr bwMode="auto">
          <a:xfrm>
            <a:off x="3146425" y="3694113"/>
            <a:ext cx="357188" cy="211137"/>
            <a:chOff x="4240" y="2392"/>
            <a:chExt cx="244" cy="144"/>
          </a:xfrm>
        </p:grpSpPr>
        <p:sp>
          <p:nvSpPr>
            <p:cNvPr id="84047" name="AutoShape 108">
              <a:extLst>
                <a:ext uri="{FF2B5EF4-FFF2-40B4-BE49-F238E27FC236}">
                  <a16:creationId xmlns:a16="http://schemas.microsoft.com/office/drawing/2014/main" id="{514D5DA6-C48C-483E-A3B0-4F680CC06E27}"/>
                </a:ext>
              </a:extLst>
            </p:cNvPr>
            <p:cNvSpPr>
              <a:spLocks noChangeAspect="1" noChangeArrowheads="1"/>
            </p:cNvSpPr>
            <p:nvPr/>
          </p:nvSpPr>
          <p:spPr bwMode="auto">
            <a:xfrm>
              <a:off x="4240" y="2392"/>
              <a:ext cx="244" cy="144"/>
            </a:xfrm>
            <a:prstGeom prst="flowChartDecision">
              <a:avLst/>
            </a:prstGeom>
            <a:solidFill>
              <a:srgbClr val="9966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84048" name="Line 109">
              <a:extLst>
                <a:ext uri="{FF2B5EF4-FFF2-40B4-BE49-F238E27FC236}">
                  <a16:creationId xmlns:a16="http://schemas.microsoft.com/office/drawing/2014/main" id="{92D69946-5CCE-444D-857C-F5E7B081A92A}"/>
                </a:ext>
              </a:extLst>
            </p:cNvPr>
            <p:cNvSpPr>
              <a:spLocks noChangeAspect="1" noChangeShapeType="1"/>
            </p:cNvSpPr>
            <p:nvPr/>
          </p:nvSpPr>
          <p:spPr bwMode="auto">
            <a:xfrm>
              <a:off x="4300" y="2464"/>
              <a:ext cx="120" cy="0"/>
            </a:xfrm>
            <a:prstGeom prst="line">
              <a:avLst/>
            </a:prstGeom>
            <a:noFill/>
            <a:ln w="952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4049" name="Line 110">
              <a:extLst>
                <a:ext uri="{FF2B5EF4-FFF2-40B4-BE49-F238E27FC236}">
                  <a16:creationId xmlns:a16="http://schemas.microsoft.com/office/drawing/2014/main" id="{FF6FE472-F0BC-47B5-8DA3-D2D040A6F1B8}"/>
                </a:ext>
              </a:extLst>
            </p:cNvPr>
            <p:cNvSpPr>
              <a:spLocks noChangeAspect="1" noChangeShapeType="1"/>
            </p:cNvSpPr>
            <p:nvPr/>
          </p:nvSpPr>
          <p:spPr bwMode="auto">
            <a:xfrm flipH="1">
              <a:off x="4324" y="2444"/>
              <a:ext cx="0" cy="38"/>
            </a:xfrm>
            <a:prstGeom prst="line">
              <a:avLst/>
            </a:prstGeom>
            <a:noFill/>
            <a:ln w="952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4050" name="Line 111">
              <a:extLst>
                <a:ext uri="{FF2B5EF4-FFF2-40B4-BE49-F238E27FC236}">
                  <a16:creationId xmlns:a16="http://schemas.microsoft.com/office/drawing/2014/main" id="{D812156E-4783-4654-AB43-99BC56E5E5F9}"/>
                </a:ext>
              </a:extLst>
            </p:cNvPr>
            <p:cNvSpPr>
              <a:spLocks noChangeAspect="1" noChangeShapeType="1"/>
            </p:cNvSpPr>
            <p:nvPr/>
          </p:nvSpPr>
          <p:spPr bwMode="auto">
            <a:xfrm>
              <a:off x="4348" y="2444"/>
              <a:ext cx="0" cy="38"/>
            </a:xfrm>
            <a:prstGeom prst="line">
              <a:avLst/>
            </a:prstGeom>
            <a:noFill/>
            <a:ln w="952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4051" name="Line 112">
              <a:extLst>
                <a:ext uri="{FF2B5EF4-FFF2-40B4-BE49-F238E27FC236}">
                  <a16:creationId xmlns:a16="http://schemas.microsoft.com/office/drawing/2014/main" id="{777D795E-45E7-4085-8FF1-F3CC7E922E0D}"/>
                </a:ext>
              </a:extLst>
            </p:cNvPr>
            <p:cNvSpPr>
              <a:spLocks noChangeAspect="1" noChangeShapeType="1"/>
            </p:cNvSpPr>
            <p:nvPr/>
          </p:nvSpPr>
          <p:spPr bwMode="auto">
            <a:xfrm>
              <a:off x="4372" y="2444"/>
              <a:ext cx="0" cy="38"/>
            </a:xfrm>
            <a:prstGeom prst="line">
              <a:avLst/>
            </a:prstGeom>
            <a:noFill/>
            <a:ln w="952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4052" name="Line 113">
              <a:extLst>
                <a:ext uri="{FF2B5EF4-FFF2-40B4-BE49-F238E27FC236}">
                  <a16:creationId xmlns:a16="http://schemas.microsoft.com/office/drawing/2014/main" id="{228450E4-7467-40EC-90F8-B2380E4DB5C0}"/>
                </a:ext>
              </a:extLst>
            </p:cNvPr>
            <p:cNvSpPr>
              <a:spLocks noChangeAspect="1" noChangeShapeType="1"/>
            </p:cNvSpPr>
            <p:nvPr/>
          </p:nvSpPr>
          <p:spPr bwMode="auto">
            <a:xfrm>
              <a:off x="4394" y="2444"/>
              <a:ext cx="0" cy="38"/>
            </a:xfrm>
            <a:prstGeom prst="line">
              <a:avLst/>
            </a:prstGeom>
            <a:noFill/>
            <a:ln w="952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84032" name="Line 120">
            <a:extLst>
              <a:ext uri="{FF2B5EF4-FFF2-40B4-BE49-F238E27FC236}">
                <a16:creationId xmlns:a16="http://schemas.microsoft.com/office/drawing/2014/main" id="{AC291E1F-85B5-40F9-89CE-7DD5DE2B43E5}"/>
              </a:ext>
            </a:extLst>
          </p:cNvPr>
          <p:cNvSpPr>
            <a:spLocks noChangeShapeType="1"/>
          </p:cNvSpPr>
          <p:nvPr/>
        </p:nvSpPr>
        <p:spPr bwMode="auto">
          <a:xfrm>
            <a:off x="7935913" y="1947863"/>
            <a:ext cx="0" cy="3886200"/>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4033" name="Line 121">
            <a:extLst>
              <a:ext uri="{FF2B5EF4-FFF2-40B4-BE49-F238E27FC236}">
                <a16:creationId xmlns:a16="http://schemas.microsoft.com/office/drawing/2014/main" id="{61644D00-5061-4518-ABCE-33DF8ABA2B48}"/>
              </a:ext>
            </a:extLst>
          </p:cNvPr>
          <p:cNvSpPr>
            <a:spLocks noChangeShapeType="1"/>
          </p:cNvSpPr>
          <p:nvPr/>
        </p:nvSpPr>
        <p:spPr bwMode="auto">
          <a:xfrm>
            <a:off x="7862888" y="3252788"/>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4034" name="Line 122">
            <a:extLst>
              <a:ext uri="{FF2B5EF4-FFF2-40B4-BE49-F238E27FC236}">
                <a16:creationId xmlns:a16="http://schemas.microsoft.com/office/drawing/2014/main" id="{B8B0DE14-F0DD-4CF8-BAC7-1750B85CA8C9}"/>
              </a:ext>
            </a:extLst>
          </p:cNvPr>
          <p:cNvSpPr>
            <a:spLocks noChangeShapeType="1"/>
          </p:cNvSpPr>
          <p:nvPr/>
        </p:nvSpPr>
        <p:spPr bwMode="auto">
          <a:xfrm>
            <a:off x="7862888" y="4548188"/>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0715" name="Text Box 123">
            <a:extLst>
              <a:ext uri="{FF2B5EF4-FFF2-40B4-BE49-F238E27FC236}">
                <a16:creationId xmlns:a16="http://schemas.microsoft.com/office/drawing/2014/main" id="{8A70923C-6391-4489-B0DB-A8299BF0C59A}"/>
              </a:ext>
            </a:extLst>
          </p:cNvPr>
          <p:cNvSpPr txBox="1">
            <a:spLocks noChangeArrowheads="1"/>
          </p:cNvSpPr>
          <p:nvPr/>
        </p:nvSpPr>
        <p:spPr bwMode="auto">
          <a:xfrm>
            <a:off x="7551738" y="4943475"/>
            <a:ext cx="6953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1" hangingPunct="1">
              <a:defRPr/>
            </a:pPr>
            <a:r>
              <a:rPr lang="en-US" sz="2400">
                <a:solidFill>
                  <a:schemeClr val="bg1"/>
                </a:solidFill>
                <a:effectLst>
                  <a:outerShdw blurRad="38100" dist="38100" dir="2700000" algn="tl">
                    <a:srgbClr val="000000"/>
                  </a:outerShdw>
                </a:effectLst>
                <a:latin typeface="Arial" charset="0"/>
              </a:rPr>
              <a:t>3 0</a:t>
            </a:r>
          </a:p>
        </p:txBody>
      </p:sp>
      <p:sp>
        <p:nvSpPr>
          <p:cNvPr id="110716" name="Text Box 124">
            <a:extLst>
              <a:ext uri="{FF2B5EF4-FFF2-40B4-BE49-F238E27FC236}">
                <a16:creationId xmlns:a16="http://schemas.microsoft.com/office/drawing/2014/main" id="{3F32A70D-BCBD-418E-BF91-93681AFA61C3}"/>
              </a:ext>
            </a:extLst>
          </p:cNvPr>
          <p:cNvSpPr txBox="1">
            <a:spLocks noChangeArrowheads="1"/>
          </p:cNvSpPr>
          <p:nvPr/>
        </p:nvSpPr>
        <p:spPr bwMode="auto">
          <a:xfrm flipV="1">
            <a:off x="8120063" y="4991100"/>
            <a:ext cx="3175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eaLnBrk="1" hangingPunct="1">
              <a:defRPr/>
            </a:pPr>
            <a:r>
              <a:rPr lang="en-US">
                <a:solidFill>
                  <a:schemeClr val="bg1"/>
                </a:solidFill>
                <a:effectLst>
                  <a:outerShdw blurRad="38100" dist="38100" dir="2700000" algn="tl">
                    <a:srgbClr val="000000"/>
                  </a:outerShdw>
                </a:effectLst>
                <a:latin typeface="Arial" charset="0"/>
              </a:rPr>
              <a:t>&lt;</a:t>
            </a:r>
          </a:p>
        </p:txBody>
      </p:sp>
      <p:grpSp>
        <p:nvGrpSpPr>
          <p:cNvPr id="84037" name="Group 130">
            <a:extLst>
              <a:ext uri="{FF2B5EF4-FFF2-40B4-BE49-F238E27FC236}">
                <a16:creationId xmlns:a16="http://schemas.microsoft.com/office/drawing/2014/main" id="{4D2030BE-A52F-46B7-8B04-9AD8AC56F11B}"/>
              </a:ext>
            </a:extLst>
          </p:cNvPr>
          <p:cNvGrpSpPr>
            <a:grpSpLocks/>
          </p:cNvGrpSpPr>
          <p:nvPr/>
        </p:nvGrpSpPr>
        <p:grpSpPr bwMode="auto">
          <a:xfrm>
            <a:off x="152400" y="3403600"/>
            <a:ext cx="406400" cy="825500"/>
            <a:chOff x="0" y="2160"/>
            <a:chExt cx="256" cy="520"/>
          </a:xfrm>
        </p:grpSpPr>
        <p:sp>
          <p:nvSpPr>
            <p:cNvPr id="84044" name="Line 125">
              <a:extLst>
                <a:ext uri="{FF2B5EF4-FFF2-40B4-BE49-F238E27FC236}">
                  <a16:creationId xmlns:a16="http://schemas.microsoft.com/office/drawing/2014/main" id="{F871C7D7-2462-419B-BD61-A1DBDB7AC851}"/>
                </a:ext>
              </a:extLst>
            </p:cNvPr>
            <p:cNvSpPr>
              <a:spLocks noChangeShapeType="1"/>
            </p:cNvSpPr>
            <p:nvPr/>
          </p:nvSpPr>
          <p:spPr bwMode="auto">
            <a:xfrm>
              <a:off x="256" y="2160"/>
              <a:ext cx="0" cy="520"/>
            </a:xfrm>
            <a:prstGeom prst="line">
              <a:avLst/>
            </a:prstGeom>
            <a:noFill/>
            <a:ln w="38100">
              <a:solidFill>
                <a:srgbClr val="FFCC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4045" name="Line 126">
              <a:extLst>
                <a:ext uri="{FF2B5EF4-FFF2-40B4-BE49-F238E27FC236}">
                  <a16:creationId xmlns:a16="http://schemas.microsoft.com/office/drawing/2014/main" id="{7B7A4037-EE71-45D4-BF45-0285BF8C9D7D}"/>
                </a:ext>
              </a:extLst>
            </p:cNvPr>
            <p:cNvSpPr>
              <a:spLocks noChangeShapeType="1"/>
            </p:cNvSpPr>
            <p:nvPr/>
          </p:nvSpPr>
          <p:spPr bwMode="auto">
            <a:xfrm>
              <a:off x="0" y="2672"/>
              <a:ext cx="256" cy="0"/>
            </a:xfrm>
            <a:prstGeom prst="line">
              <a:avLst/>
            </a:prstGeom>
            <a:noFill/>
            <a:ln w="38100">
              <a:solidFill>
                <a:srgbClr val="FFCC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4046" name="Line 127">
              <a:extLst>
                <a:ext uri="{FF2B5EF4-FFF2-40B4-BE49-F238E27FC236}">
                  <a16:creationId xmlns:a16="http://schemas.microsoft.com/office/drawing/2014/main" id="{A368FA3A-9BC5-4A0D-BA28-0E0CB4C5AECA}"/>
                </a:ext>
              </a:extLst>
            </p:cNvPr>
            <p:cNvSpPr>
              <a:spLocks noChangeShapeType="1"/>
            </p:cNvSpPr>
            <p:nvPr/>
          </p:nvSpPr>
          <p:spPr bwMode="auto">
            <a:xfrm>
              <a:off x="0" y="2169"/>
              <a:ext cx="256" cy="0"/>
            </a:xfrm>
            <a:prstGeom prst="line">
              <a:avLst/>
            </a:prstGeom>
            <a:noFill/>
            <a:ln w="38100">
              <a:solidFill>
                <a:srgbClr val="FFCC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84038" name="Line 132">
            <a:extLst>
              <a:ext uri="{FF2B5EF4-FFF2-40B4-BE49-F238E27FC236}">
                <a16:creationId xmlns:a16="http://schemas.microsoft.com/office/drawing/2014/main" id="{7EABEBD5-BD87-4818-8ABA-C7C898B3BD84}"/>
              </a:ext>
            </a:extLst>
          </p:cNvPr>
          <p:cNvSpPr>
            <a:spLocks noChangeShapeType="1"/>
          </p:cNvSpPr>
          <p:nvPr/>
        </p:nvSpPr>
        <p:spPr bwMode="auto">
          <a:xfrm>
            <a:off x="558800" y="3822700"/>
            <a:ext cx="165100" cy="0"/>
          </a:xfrm>
          <a:prstGeom prst="line">
            <a:avLst/>
          </a:prstGeom>
          <a:noFill/>
          <a:ln w="38100">
            <a:solidFill>
              <a:srgbClr val="FFCC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4039" name="Line 136">
            <a:extLst>
              <a:ext uri="{FF2B5EF4-FFF2-40B4-BE49-F238E27FC236}">
                <a16:creationId xmlns:a16="http://schemas.microsoft.com/office/drawing/2014/main" id="{1371F5E2-DDC5-42FD-ADF7-2DCFCD396E70}"/>
              </a:ext>
            </a:extLst>
          </p:cNvPr>
          <p:cNvSpPr>
            <a:spLocks noChangeShapeType="1"/>
          </p:cNvSpPr>
          <p:nvPr/>
        </p:nvSpPr>
        <p:spPr bwMode="auto">
          <a:xfrm>
            <a:off x="8408988" y="5830888"/>
            <a:ext cx="12700" cy="54610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0731" name="Line 139">
            <a:extLst>
              <a:ext uri="{FF2B5EF4-FFF2-40B4-BE49-F238E27FC236}">
                <a16:creationId xmlns:a16="http://schemas.microsoft.com/office/drawing/2014/main" id="{FFC10273-83E3-4AD3-B372-F381B567940F}"/>
              </a:ext>
            </a:extLst>
          </p:cNvPr>
          <p:cNvSpPr>
            <a:spLocks noChangeShapeType="1"/>
          </p:cNvSpPr>
          <p:nvPr/>
        </p:nvSpPr>
        <p:spPr bwMode="auto">
          <a:xfrm>
            <a:off x="3197225" y="2082800"/>
            <a:ext cx="19050" cy="3438525"/>
          </a:xfrm>
          <a:prstGeom prst="line">
            <a:avLst/>
          </a:prstGeom>
          <a:noFill/>
          <a:ln w="28575">
            <a:solidFill>
              <a:srgbClr val="FF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4041" name="TextBox 1">
            <a:extLst>
              <a:ext uri="{FF2B5EF4-FFF2-40B4-BE49-F238E27FC236}">
                <a16:creationId xmlns:a16="http://schemas.microsoft.com/office/drawing/2014/main" id="{916707BC-758C-48DD-9CF8-0DB2577D62B8}"/>
              </a:ext>
            </a:extLst>
          </p:cNvPr>
          <p:cNvSpPr txBox="1">
            <a:spLocks noChangeArrowheads="1"/>
          </p:cNvSpPr>
          <p:nvPr/>
        </p:nvSpPr>
        <p:spPr bwMode="auto">
          <a:xfrm>
            <a:off x="-84138" y="5951538"/>
            <a:ext cx="2108201" cy="954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r>
              <a:rPr lang="en-US" altLang="en-US" sz="1400">
                <a:solidFill>
                  <a:schemeClr val="bg1"/>
                </a:solidFill>
              </a:rPr>
              <a:t>If Blocked or Faked Outside the 25, LJ and BJ move to Pylons on the goal line.</a:t>
            </a:r>
          </a:p>
        </p:txBody>
      </p:sp>
      <p:sp>
        <p:nvSpPr>
          <p:cNvPr id="84042" name="Oval 1">
            <a:extLst>
              <a:ext uri="{FF2B5EF4-FFF2-40B4-BE49-F238E27FC236}">
                <a16:creationId xmlns:a16="http://schemas.microsoft.com/office/drawing/2014/main" id="{B18149CC-B7A5-400F-AF16-B18597BFA186}"/>
              </a:ext>
            </a:extLst>
          </p:cNvPr>
          <p:cNvSpPr>
            <a:spLocks noChangeArrowheads="1"/>
          </p:cNvSpPr>
          <p:nvPr/>
        </p:nvSpPr>
        <p:spPr bwMode="auto">
          <a:xfrm>
            <a:off x="3095625" y="3355975"/>
            <a:ext cx="557213" cy="873125"/>
          </a:xfrm>
          <a:prstGeom prst="ellipse">
            <a:avLst/>
          </a:prstGeom>
          <a:solidFill>
            <a:schemeClr val="accent1">
              <a:alpha val="47058"/>
            </a:schemeClr>
          </a:solidFill>
          <a:ln w="9525" algn="ctr">
            <a:solidFill>
              <a:schemeClr val="tx1"/>
            </a:solidFill>
            <a:round/>
            <a:headEnd/>
            <a:tailEnd/>
          </a:ln>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cxnSp>
        <p:nvCxnSpPr>
          <p:cNvPr id="84043" name="Straight Arrow Connector 3">
            <a:extLst>
              <a:ext uri="{FF2B5EF4-FFF2-40B4-BE49-F238E27FC236}">
                <a16:creationId xmlns:a16="http://schemas.microsoft.com/office/drawing/2014/main" id="{96745B84-5920-4679-B9EA-2F5BE810A1BA}"/>
              </a:ext>
            </a:extLst>
          </p:cNvPr>
          <p:cNvCxnSpPr>
            <a:cxnSpLocks noChangeShapeType="1"/>
          </p:cNvCxnSpPr>
          <p:nvPr/>
        </p:nvCxnSpPr>
        <p:spPr bwMode="auto">
          <a:xfrm>
            <a:off x="2738438" y="3792538"/>
            <a:ext cx="346075" cy="0"/>
          </a:xfrm>
          <a:prstGeom prst="straightConnector1">
            <a:avLst/>
          </a:prstGeom>
          <a:noFill/>
          <a:ln w="38100" algn="ctr">
            <a:solidFill>
              <a:srgbClr val="FF0000"/>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nodeType="clickEffect">
                                  <p:stCondLst>
                                    <p:cond delay="0"/>
                                  </p:stCondLst>
                                  <p:childTnLst>
                                    <p:set>
                                      <p:cBhvr>
                                        <p:cTn id="6" dur="1" fill="hold">
                                          <p:stCondLst>
                                            <p:cond delay="0"/>
                                          </p:stCondLst>
                                        </p:cTn>
                                        <p:tgtEl>
                                          <p:spTgt spid="110731"/>
                                        </p:tgtEl>
                                        <p:attrNameLst>
                                          <p:attrName>style.visibility</p:attrName>
                                        </p:attrNameLst>
                                      </p:cBhvr>
                                      <p:to>
                                        <p:strVal val="visible"/>
                                      </p:to>
                                    </p:set>
                                    <p:animEffect transition="in" filter="wipe(down)">
                                      <p:cBhvr>
                                        <p:cTn id="7" dur="500"/>
                                        <p:tgtEl>
                                          <p:spTgt spid="1107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a:extLst>
              <a:ext uri="{FF2B5EF4-FFF2-40B4-BE49-F238E27FC236}">
                <a16:creationId xmlns:a16="http://schemas.microsoft.com/office/drawing/2014/main" id="{996F9E52-FC91-4792-8EB5-D6572E8F2988}"/>
              </a:ext>
            </a:extLst>
          </p:cNvPr>
          <p:cNvSpPr>
            <a:spLocks noChangeArrowheads="1"/>
          </p:cNvSpPr>
          <p:nvPr/>
        </p:nvSpPr>
        <p:spPr bwMode="auto">
          <a:xfrm rot="-5400000">
            <a:off x="3768725" y="285750"/>
            <a:ext cx="444500" cy="19304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30723" name="Line 3">
            <a:extLst>
              <a:ext uri="{FF2B5EF4-FFF2-40B4-BE49-F238E27FC236}">
                <a16:creationId xmlns:a16="http://schemas.microsoft.com/office/drawing/2014/main" id="{F299DF89-8813-4A68-A34D-5B0D9FDD1A9B}"/>
              </a:ext>
            </a:extLst>
          </p:cNvPr>
          <p:cNvSpPr>
            <a:spLocks noChangeShapeType="1"/>
          </p:cNvSpPr>
          <p:nvPr/>
        </p:nvSpPr>
        <p:spPr bwMode="auto">
          <a:xfrm>
            <a:off x="0" y="942975"/>
            <a:ext cx="9144000" cy="0"/>
          </a:xfrm>
          <a:prstGeom prst="line">
            <a:avLst/>
          </a:prstGeom>
          <a:noFill/>
          <a:ln w="76200" cmpd="dbl">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67940" name="Text Box 4">
            <a:extLst>
              <a:ext uri="{FF2B5EF4-FFF2-40B4-BE49-F238E27FC236}">
                <a16:creationId xmlns:a16="http://schemas.microsoft.com/office/drawing/2014/main" id="{21C62670-9F23-4422-9942-7825BC65E56F}"/>
              </a:ext>
            </a:extLst>
          </p:cNvPr>
          <p:cNvSpPr txBox="1">
            <a:spLocks noChangeArrowheads="1"/>
          </p:cNvSpPr>
          <p:nvPr/>
        </p:nvSpPr>
        <p:spPr bwMode="auto">
          <a:xfrm>
            <a:off x="1165225" y="3238500"/>
            <a:ext cx="1944688" cy="172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eaLnBrk="1" hangingPunct="1">
              <a:defRPr/>
            </a:pPr>
            <a:r>
              <a:rPr lang="en-US" sz="2800" u="sng" dirty="0">
                <a:solidFill>
                  <a:schemeClr val="bg1"/>
                </a:solidFill>
                <a:effectLst>
                  <a:outerShdw blurRad="38100" dist="38100" dir="2700000" algn="tl">
                    <a:srgbClr val="000000"/>
                  </a:outerShdw>
                </a:effectLst>
                <a:latin typeface="Arial" charset="0"/>
              </a:rPr>
              <a:t>Proper </a:t>
            </a:r>
          </a:p>
          <a:p>
            <a:pPr algn="ctr" eaLnBrk="1" hangingPunct="1">
              <a:defRPr/>
            </a:pPr>
            <a:r>
              <a:rPr lang="en-US" sz="2800" u="sng" dirty="0">
                <a:solidFill>
                  <a:schemeClr val="bg1"/>
                </a:solidFill>
                <a:effectLst>
                  <a:outerShdw blurRad="38100" dist="38100" dir="2700000" algn="tl">
                    <a:srgbClr val="000000"/>
                  </a:outerShdw>
                </a:effectLst>
                <a:latin typeface="Arial" charset="0"/>
              </a:rPr>
              <a:t>Positioning</a:t>
            </a:r>
          </a:p>
          <a:p>
            <a:pPr eaLnBrk="1" hangingPunct="1">
              <a:defRPr/>
            </a:pPr>
            <a:endParaRPr lang="en-US" sz="1000" u="sng" dirty="0">
              <a:solidFill>
                <a:schemeClr val="bg1"/>
              </a:solidFill>
              <a:effectLst>
                <a:outerShdw blurRad="38100" dist="38100" dir="2700000" algn="tl">
                  <a:srgbClr val="000000"/>
                </a:outerShdw>
              </a:effectLst>
              <a:latin typeface="Arial" charset="0"/>
            </a:endParaRPr>
          </a:p>
          <a:p>
            <a:pPr eaLnBrk="1" hangingPunct="1">
              <a:defRPr/>
            </a:pPr>
            <a:endParaRPr lang="en-US" sz="2000" dirty="0">
              <a:solidFill>
                <a:schemeClr val="bg1"/>
              </a:solidFill>
              <a:effectLst>
                <a:outerShdw blurRad="38100" dist="38100" dir="2700000" algn="tl">
                  <a:srgbClr val="000000"/>
                </a:outerShdw>
              </a:effectLst>
              <a:latin typeface="Arial" charset="0"/>
            </a:endParaRPr>
          </a:p>
          <a:p>
            <a:pPr eaLnBrk="1" hangingPunct="1">
              <a:defRPr/>
            </a:pPr>
            <a:endParaRPr lang="en-US" sz="2000" dirty="0">
              <a:solidFill>
                <a:schemeClr val="bg1"/>
              </a:solidFill>
              <a:effectLst>
                <a:outerShdw blurRad="38100" dist="38100" dir="2700000" algn="tl">
                  <a:srgbClr val="000000"/>
                </a:outerShdw>
              </a:effectLst>
              <a:latin typeface="Arial" charset="0"/>
            </a:endParaRPr>
          </a:p>
        </p:txBody>
      </p:sp>
      <p:sp>
        <p:nvSpPr>
          <p:cNvPr id="30725" name="Rectangle 5">
            <a:extLst>
              <a:ext uri="{FF2B5EF4-FFF2-40B4-BE49-F238E27FC236}">
                <a16:creationId xmlns:a16="http://schemas.microsoft.com/office/drawing/2014/main" id="{A59F66F0-4370-40D4-90B1-A9249D9802DA}"/>
              </a:ext>
            </a:extLst>
          </p:cNvPr>
          <p:cNvSpPr>
            <a:spLocks noChangeArrowheads="1"/>
          </p:cNvSpPr>
          <p:nvPr/>
        </p:nvSpPr>
        <p:spPr bwMode="auto">
          <a:xfrm>
            <a:off x="3978275" y="1924050"/>
            <a:ext cx="3968750" cy="3886200"/>
          </a:xfrm>
          <a:prstGeom prst="rect">
            <a:avLst/>
          </a:prstGeom>
          <a:solidFill>
            <a:srgbClr val="00CC00"/>
          </a:solidFill>
          <a:ln w="28575">
            <a:solidFill>
              <a:srgbClr val="FFFF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en-US" altLang="en-US" sz="1800"/>
          </a:p>
        </p:txBody>
      </p:sp>
      <p:sp>
        <p:nvSpPr>
          <p:cNvPr id="30726" name="Line 9">
            <a:extLst>
              <a:ext uri="{FF2B5EF4-FFF2-40B4-BE49-F238E27FC236}">
                <a16:creationId xmlns:a16="http://schemas.microsoft.com/office/drawing/2014/main" id="{63E4E868-5ACD-4EF1-AEC6-B26B68D409CF}"/>
              </a:ext>
            </a:extLst>
          </p:cNvPr>
          <p:cNvSpPr>
            <a:spLocks noChangeShapeType="1"/>
          </p:cNvSpPr>
          <p:nvPr/>
        </p:nvSpPr>
        <p:spPr bwMode="auto">
          <a:xfrm>
            <a:off x="4454525" y="1928813"/>
            <a:ext cx="0" cy="3886200"/>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727" name="Line 14">
            <a:extLst>
              <a:ext uri="{FF2B5EF4-FFF2-40B4-BE49-F238E27FC236}">
                <a16:creationId xmlns:a16="http://schemas.microsoft.com/office/drawing/2014/main" id="{512CC1FA-79A1-422C-92BD-B5681CEA1597}"/>
              </a:ext>
            </a:extLst>
          </p:cNvPr>
          <p:cNvSpPr>
            <a:spLocks noChangeShapeType="1"/>
          </p:cNvSpPr>
          <p:nvPr/>
        </p:nvSpPr>
        <p:spPr bwMode="auto">
          <a:xfrm>
            <a:off x="5292725" y="1924050"/>
            <a:ext cx="0" cy="3886200"/>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728" name="Line 15">
            <a:extLst>
              <a:ext uri="{FF2B5EF4-FFF2-40B4-BE49-F238E27FC236}">
                <a16:creationId xmlns:a16="http://schemas.microsoft.com/office/drawing/2014/main" id="{10E6234D-40ED-4B10-B2ED-C23C97AEE8B3}"/>
              </a:ext>
            </a:extLst>
          </p:cNvPr>
          <p:cNvSpPr>
            <a:spLocks noChangeShapeType="1"/>
          </p:cNvSpPr>
          <p:nvPr/>
        </p:nvSpPr>
        <p:spPr bwMode="auto">
          <a:xfrm>
            <a:off x="6156325" y="1931988"/>
            <a:ext cx="0" cy="3886200"/>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729" name="Line 16">
            <a:extLst>
              <a:ext uri="{FF2B5EF4-FFF2-40B4-BE49-F238E27FC236}">
                <a16:creationId xmlns:a16="http://schemas.microsoft.com/office/drawing/2014/main" id="{F0FA1075-98E4-42B3-AED1-E0A295B54038}"/>
              </a:ext>
            </a:extLst>
          </p:cNvPr>
          <p:cNvSpPr>
            <a:spLocks noChangeShapeType="1"/>
          </p:cNvSpPr>
          <p:nvPr/>
        </p:nvSpPr>
        <p:spPr bwMode="auto">
          <a:xfrm>
            <a:off x="7029450" y="1931988"/>
            <a:ext cx="0" cy="3886200"/>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67953" name="Text Box 17">
            <a:extLst>
              <a:ext uri="{FF2B5EF4-FFF2-40B4-BE49-F238E27FC236}">
                <a16:creationId xmlns:a16="http://schemas.microsoft.com/office/drawing/2014/main" id="{55CC37DA-8890-4AAF-8218-BC064593882C}"/>
              </a:ext>
            </a:extLst>
          </p:cNvPr>
          <p:cNvSpPr txBox="1">
            <a:spLocks noChangeArrowheads="1"/>
          </p:cNvSpPr>
          <p:nvPr/>
        </p:nvSpPr>
        <p:spPr bwMode="auto">
          <a:xfrm>
            <a:off x="3375025" y="1049338"/>
            <a:ext cx="12255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eaLnBrk="1" hangingPunct="1">
              <a:defRPr/>
            </a:pPr>
            <a:r>
              <a:rPr lang="en-US" dirty="0">
                <a:solidFill>
                  <a:schemeClr val="bg1"/>
                </a:solidFill>
                <a:effectLst>
                  <a:outerShdw blurRad="38100" dist="38100" dir="2700000" algn="tl">
                    <a:srgbClr val="000000"/>
                  </a:outerShdw>
                </a:effectLst>
                <a:latin typeface="Arial" charset="0"/>
              </a:rPr>
              <a:t>Press Box</a:t>
            </a:r>
          </a:p>
        </p:txBody>
      </p:sp>
      <p:sp>
        <p:nvSpPr>
          <p:cNvPr id="167956" name="Text Box 20">
            <a:extLst>
              <a:ext uri="{FF2B5EF4-FFF2-40B4-BE49-F238E27FC236}">
                <a16:creationId xmlns:a16="http://schemas.microsoft.com/office/drawing/2014/main" id="{5018EB49-2EC3-40FD-B4D7-3876106273CA}"/>
              </a:ext>
            </a:extLst>
          </p:cNvPr>
          <p:cNvSpPr txBox="1">
            <a:spLocks noChangeArrowheads="1"/>
          </p:cNvSpPr>
          <p:nvPr/>
        </p:nvSpPr>
        <p:spPr bwMode="auto">
          <a:xfrm>
            <a:off x="4067175" y="4954588"/>
            <a:ext cx="6953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1" hangingPunct="1">
              <a:defRPr/>
            </a:pPr>
            <a:r>
              <a:rPr lang="en-US" sz="2400" dirty="0">
                <a:solidFill>
                  <a:schemeClr val="bg1"/>
                </a:solidFill>
                <a:effectLst>
                  <a:outerShdw blurRad="38100" dist="38100" dir="2700000" algn="tl">
                    <a:srgbClr val="000000"/>
                  </a:outerShdw>
                </a:effectLst>
                <a:latin typeface="Arial" charset="0"/>
              </a:rPr>
              <a:t>4 0</a:t>
            </a:r>
          </a:p>
        </p:txBody>
      </p:sp>
      <p:sp>
        <p:nvSpPr>
          <p:cNvPr id="167957" name="Text Box 21">
            <a:extLst>
              <a:ext uri="{FF2B5EF4-FFF2-40B4-BE49-F238E27FC236}">
                <a16:creationId xmlns:a16="http://schemas.microsoft.com/office/drawing/2014/main" id="{30AF508C-93D8-40A0-B81D-C4A3A1B26BFD}"/>
              </a:ext>
            </a:extLst>
          </p:cNvPr>
          <p:cNvSpPr txBox="1">
            <a:spLocks noChangeArrowheads="1"/>
          </p:cNvSpPr>
          <p:nvPr/>
        </p:nvSpPr>
        <p:spPr bwMode="auto">
          <a:xfrm>
            <a:off x="4892675" y="4954588"/>
            <a:ext cx="6953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1" hangingPunct="1">
              <a:defRPr/>
            </a:pPr>
            <a:r>
              <a:rPr lang="en-US" sz="2400" dirty="0">
                <a:solidFill>
                  <a:schemeClr val="bg1"/>
                </a:solidFill>
                <a:effectLst>
                  <a:outerShdw blurRad="38100" dist="38100" dir="2700000" algn="tl">
                    <a:srgbClr val="000000"/>
                  </a:outerShdw>
                </a:effectLst>
                <a:latin typeface="Arial" charset="0"/>
              </a:rPr>
              <a:t>4 5</a:t>
            </a:r>
          </a:p>
        </p:txBody>
      </p:sp>
      <p:sp>
        <p:nvSpPr>
          <p:cNvPr id="167958" name="Text Box 22">
            <a:extLst>
              <a:ext uri="{FF2B5EF4-FFF2-40B4-BE49-F238E27FC236}">
                <a16:creationId xmlns:a16="http://schemas.microsoft.com/office/drawing/2014/main" id="{B8B788F0-B2D7-4307-9D88-52FD3F0D36F0}"/>
              </a:ext>
            </a:extLst>
          </p:cNvPr>
          <p:cNvSpPr txBox="1">
            <a:spLocks noChangeArrowheads="1"/>
          </p:cNvSpPr>
          <p:nvPr/>
        </p:nvSpPr>
        <p:spPr bwMode="auto">
          <a:xfrm>
            <a:off x="5765800" y="4957763"/>
            <a:ext cx="6953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1" hangingPunct="1">
              <a:defRPr/>
            </a:pPr>
            <a:r>
              <a:rPr lang="en-US" sz="2400" dirty="0">
                <a:solidFill>
                  <a:schemeClr val="bg1"/>
                </a:solidFill>
                <a:effectLst>
                  <a:outerShdw blurRad="38100" dist="38100" dir="2700000" algn="tl">
                    <a:srgbClr val="000000"/>
                  </a:outerShdw>
                </a:effectLst>
                <a:latin typeface="Arial" charset="0"/>
              </a:rPr>
              <a:t>5 0</a:t>
            </a:r>
          </a:p>
        </p:txBody>
      </p:sp>
      <p:sp>
        <p:nvSpPr>
          <p:cNvPr id="167959" name="Text Box 23">
            <a:extLst>
              <a:ext uri="{FF2B5EF4-FFF2-40B4-BE49-F238E27FC236}">
                <a16:creationId xmlns:a16="http://schemas.microsoft.com/office/drawing/2014/main" id="{4E40F3A2-F70C-4A90-BA3B-D78E5F8A15DD}"/>
              </a:ext>
            </a:extLst>
          </p:cNvPr>
          <p:cNvSpPr txBox="1">
            <a:spLocks noChangeArrowheads="1"/>
          </p:cNvSpPr>
          <p:nvPr/>
        </p:nvSpPr>
        <p:spPr bwMode="auto">
          <a:xfrm>
            <a:off x="6635750" y="4941888"/>
            <a:ext cx="6953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1" hangingPunct="1">
              <a:defRPr/>
            </a:pPr>
            <a:r>
              <a:rPr lang="en-US" sz="2400" dirty="0">
                <a:solidFill>
                  <a:schemeClr val="bg1"/>
                </a:solidFill>
                <a:effectLst>
                  <a:outerShdw blurRad="38100" dist="38100" dir="2700000" algn="tl">
                    <a:srgbClr val="000000"/>
                  </a:outerShdw>
                </a:effectLst>
                <a:latin typeface="Arial" charset="0"/>
              </a:rPr>
              <a:t>4 5</a:t>
            </a:r>
          </a:p>
        </p:txBody>
      </p:sp>
      <p:sp>
        <p:nvSpPr>
          <p:cNvPr id="30735" name="Line 24">
            <a:extLst>
              <a:ext uri="{FF2B5EF4-FFF2-40B4-BE49-F238E27FC236}">
                <a16:creationId xmlns:a16="http://schemas.microsoft.com/office/drawing/2014/main" id="{54CE6E9B-7E24-41DF-8961-FC80B22F3925}"/>
              </a:ext>
            </a:extLst>
          </p:cNvPr>
          <p:cNvSpPr>
            <a:spLocks noChangeShapeType="1"/>
          </p:cNvSpPr>
          <p:nvPr/>
        </p:nvSpPr>
        <p:spPr bwMode="auto">
          <a:xfrm>
            <a:off x="4051300" y="5816600"/>
            <a:ext cx="12700" cy="54610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736" name="Rectangle 25">
            <a:extLst>
              <a:ext uri="{FF2B5EF4-FFF2-40B4-BE49-F238E27FC236}">
                <a16:creationId xmlns:a16="http://schemas.microsoft.com/office/drawing/2014/main" id="{FEC7996D-491C-4F97-B42B-2C90F47007CF}"/>
              </a:ext>
            </a:extLst>
          </p:cNvPr>
          <p:cNvSpPr>
            <a:spLocks noChangeArrowheads="1"/>
          </p:cNvSpPr>
          <p:nvPr/>
        </p:nvSpPr>
        <p:spPr bwMode="auto">
          <a:xfrm>
            <a:off x="4076700" y="5829300"/>
            <a:ext cx="3873500" cy="533400"/>
          </a:xfrm>
          <a:prstGeom prst="rect">
            <a:avLst/>
          </a:prstGeom>
          <a:solidFill>
            <a:schemeClr val="bg1">
              <a:alpha val="50195"/>
            </a:schemeClr>
          </a:solidFill>
          <a:ln w="3175" cap="rnd">
            <a:solidFill>
              <a:schemeClr val="bg1"/>
            </a:solidFill>
            <a:prstDash val="sysDot"/>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30737" name="Line 30">
            <a:extLst>
              <a:ext uri="{FF2B5EF4-FFF2-40B4-BE49-F238E27FC236}">
                <a16:creationId xmlns:a16="http://schemas.microsoft.com/office/drawing/2014/main" id="{EF33F866-44F9-4CC1-9D85-7AD5AE47652E}"/>
              </a:ext>
            </a:extLst>
          </p:cNvPr>
          <p:cNvSpPr>
            <a:spLocks noChangeShapeType="1"/>
          </p:cNvSpPr>
          <p:nvPr/>
        </p:nvSpPr>
        <p:spPr bwMode="auto">
          <a:xfrm>
            <a:off x="4381500" y="3238500"/>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738" name="Line 31">
            <a:extLst>
              <a:ext uri="{FF2B5EF4-FFF2-40B4-BE49-F238E27FC236}">
                <a16:creationId xmlns:a16="http://schemas.microsoft.com/office/drawing/2014/main" id="{5E67AA30-6559-4D2D-9FFC-211B9F733B35}"/>
              </a:ext>
            </a:extLst>
          </p:cNvPr>
          <p:cNvSpPr>
            <a:spLocks noChangeShapeType="1"/>
          </p:cNvSpPr>
          <p:nvPr/>
        </p:nvSpPr>
        <p:spPr bwMode="auto">
          <a:xfrm>
            <a:off x="4381500" y="4533900"/>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739" name="Line 32">
            <a:extLst>
              <a:ext uri="{FF2B5EF4-FFF2-40B4-BE49-F238E27FC236}">
                <a16:creationId xmlns:a16="http://schemas.microsoft.com/office/drawing/2014/main" id="{74749C25-BE34-4AEC-973A-F70D5C17D377}"/>
              </a:ext>
            </a:extLst>
          </p:cNvPr>
          <p:cNvSpPr>
            <a:spLocks noChangeShapeType="1"/>
          </p:cNvSpPr>
          <p:nvPr/>
        </p:nvSpPr>
        <p:spPr bwMode="auto">
          <a:xfrm>
            <a:off x="5219700" y="3238500"/>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740" name="Line 33">
            <a:extLst>
              <a:ext uri="{FF2B5EF4-FFF2-40B4-BE49-F238E27FC236}">
                <a16:creationId xmlns:a16="http://schemas.microsoft.com/office/drawing/2014/main" id="{F13038AA-085A-4681-BB5E-65D84A9566FE}"/>
              </a:ext>
            </a:extLst>
          </p:cNvPr>
          <p:cNvSpPr>
            <a:spLocks noChangeShapeType="1"/>
          </p:cNvSpPr>
          <p:nvPr/>
        </p:nvSpPr>
        <p:spPr bwMode="auto">
          <a:xfrm>
            <a:off x="5219700" y="4533900"/>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741" name="Line 34">
            <a:extLst>
              <a:ext uri="{FF2B5EF4-FFF2-40B4-BE49-F238E27FC236}">
                <a16:creationId xmlns:a16="http://schemas.microsoft.com/office/drawing/2014/main" id="{0C10883B-2125-45E1-8658-319D239A4B56}"/>
              </a:ext>
            </a:extLst>
          </p:cNvPr>
          <p:cNvSpPr>
            <a:spLocks noChangeShapeType="1"/>
          </p:cNvSpPr>
          <p:nvPr/>
        </p:nvSpPr>
        <p:spPr bwMode="auto">
          <a:xfrm>
            <a:off x="6070600" y="3238500"/>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742" name="Line 35">
            <a:extLst>
              <a:ext uri="{FF2B5EF4-FFF2-40B4-BE49-F238E27FC236}">
                <a16:creationId xmlns:a16="http://schemas.microsoft.com/office/drawing/2014/main" id="{1B339D40-D627-4122-8AB8-8C78888CB9EA}"/>
              </a:ext>
            </a:extLst>
          </p:cNvPr>
          <p:cNvSpPr>
            <a:spLocks noChangeShapeType="1"/>
          </p:cNvSpPr>
          <p:nvPr/>
        </p:nvSpPr>
        <p:spPr bwMode="auto">
          <a:xfrm>
            <a:off x="6070600" y="4533900"/>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743" name="Line 36">
            <a:extLst>
              <a:ext uri="{FF2B5EF4-FFF2-40B4-BE49-F238E27FC236}">
                <a16:creationId xmlns:a16="http://schemas.microsoft.com/office/drawing/2014/main" id="{C436992C-9510-4AF5-BE6B-C9243A40A3AE}"/>
              </a:ext>
            </a:extLst>
          </p:cNvPr>
          <p:cNvSpPr>
            <a:spLocks noChangeShapeType="1"/>
          </p:cNvSpPr>
          <p:nvPr/>
        </p:nvSpPr>
        <p:spPr bwMode="auto">
          <a:xfrm>
            <a:off x="6924675" y="3260725"/>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744" name="Line 37">
            <a:extLst>
              <a:ext uri="{FF2B5EF4-FFF2-40B4-BE49-F238E27FC236}">
                <a16:creationId xmlns:a16="http://schemas.microsoft.com/office/drawing/2014/main" id="{3410D957-79E3-4024-88A8-97BB924C85A3}"/>
              </a:ext>
            </a:extLst>
          </p:cNvPr>
          <p:cNvSpPr>
            <a:spLocks noChangeShapeType="1"/>
          </p:cNvSpPr>
          <p:nvPr/>
        </p:nvSpPr>
        <p:spPr bwMode="auto">
          <a:xfrm>
            <a:off x="6946900" y="4546600"/>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67976" name="Text Box 40">
            <a:extLst>
              <a:ext uri="{FF2B5EF4-FFF2-40B4-BE49-F238E27FC236}">
                <a16:creationId xmlns:a16="http://schemas.microsoft.com/office/drawing/2014/main" id="{F78861D9-36BB-4D03-9E83-0E2D6214CEBF}"/>
              </a:ext>
            </a:extLst>
          </p:cNvPr>
          <p:cNvSpPr txBox="1">
            <a:spLocks noChangeArrowheads="1"/>
          </p:cNvSpPr>
          <p:nvPr/>
        </p:nvSpPr>
        <p:spPr bwMode="auto">
          <a:xfrm>
            <a:off x="3978275" y="5002213"/>
            <a:ext cx="3175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eaLnBrk="1" hangingPunct="1">
              <a:defRPr/>
            </a:pPr>
            <a:r>
              <a:rPr lang="en-US" dirty="0">
                <a:solidFill>
                  <a:schemeClr val="bg1"/>
                </a:solidFill>
                <a:effectLst>
                  <a:outerShdw blurRad="38100" dist="38100" dir="2700000" algn="tl">
                    <a:srgbClr val="000000"/>
                  </a:outerShdw>
                </a:effectLst>
                <a:latin typeface="Arial" charset="0"/>
              </a:rPr>
              <a:t>&lt;</a:t>
            </a:r>
          </a:p>
        </p:txBody>
      </p:sp>
      <p:sp>
        <p:nvSpPr>
          <p:cNvPr id="167977" name="Text Box 41">
            <a:extLst>
              <a:ext uri="{FF2B5EF4-FFF2-40B4-BE49-F238E27FC236}">
                <a16:creationId xmlns:a16="http://schemas.microsoft.com/office/drawing/2014/main" id="{A4B91020-E35D-48D5-BD4A-BA57FF2AFC11}"/>
              </a:ext>
            </a:extLst>
          </p:cNvPr>
          <p:cNvSpPr txBox="1">
            <a:spLocks noChangeArrowheads="1"/>
          </p:cNvSpPr>
          <p:nvPr/>
        </p:nvSpPr>
        <p:spPr bwMode="auto">
          <a:xfrm>
            <a:off x="4803775" y="4989513"/>
            <a:ext cx="3175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eaLnBrk="1" hangingPunct="1">
              <a:defRPr/>
            </a:pPr>
            <a:r>
              <a:rPr lang="en-US" dirty="0">
                <a:solidFill>
                  <a:schemeClr val="bg1"/>
                </a:solidFill>
                <a:effectLst>
                  <a:outerShdw blurRad="38100" dist="38100" dir="2700000" algn="tl">
                    <a:srgbClr val="000000"/>
                  </a:outerShdw>
                </a:effectLst>
                <a:latin typeface="Arial" charset="0"/>
              </a:rPr>
              <a:t>&lt;</a:t>
            </a:r>
          </a:p>
        </p:txBody>
      </p:sp>
      <p:sp>
        <p:nvSpPr>
          <p:cNvPr id="167978" name="Text Box 42">
            <a:extLst>
              <a:ext uri="{FF2B5EF4-FFF2-40B4-BE49-F238E27FC236}">
                <a16:creationId xmlns:a16="http://schemas.microsoft.com/office/drawing/2014/main" id="{5629960F-4540-4744-AD33-A8D5A465110E}"/>
              </a:ext>
            </a:extLst>
          </p:cNvPr>
          <p:cNvSpPr txBox="1">
            <a:spLocks noChangeArrowheads="1"/>
          </p:cNvSpPr>
          <p:nvPr/>
        </p:nvSpPr>
        <p:spPr bwMode="auto">
          <a:xfrm flipV="1">
            <a:off x="7204075" y="4989513"/>
            <a:ext cx="3175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eaLnBrk="1" hangingPunct="1">
              <a:defRPr/>
            </a:pPr>
            <a:r>
              <a:rPr lang="en-US" dirty="0">
                <a:solidFill>
                  <a:schemeClr val="bg1"/>
                </a:solidFill>
                <a:effectLst>
                  <a:outerShdw blurRad="38100" dist="38100" dir="2700000" algn="tl">
                    <a:srgbClr val="000000"/>
                  </a:outerShdw>
                </a:effectLst>
                <a:latin typeface="Arial" charset="0"/>
              </a:rPr>
              <a:t>&lt;</a:t>
            </a:r>
          </a:p>
        </p:txBody>
      </p:sp>
      <p:sp>
        <p:nvSpPr>
          <p:cNvPr id="30748" name="Rectangle 74">
            <a:extLst>
              <a:ext uri="{FF2B5EF4-FFF2-40B4-BE49-F238E27FC236}">
                <a16:creationId xmlns:a16="http://schemas.microsoft.com/office/drawing/2014/main" id="{89DAD542-B11E-42E8-A3C2-11274A8E65D6}"/>
              </a:ext>
            </a:extLst>
          </p:cNvPr>
          <p:cNvSpPr>
            <a:spLocks noChangeArrowheads="1"/>
          </p:cNvSpPr>
          <p:nvPr/>
        </p:nvSpPr>
        <p:spPr bwMode="auto">
          <a:xfrm>
            <a:off x="8510587" y="2909888"/>
            <a:ext cx="304800" cy="19304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168011" name="Text Box 75">
            <a:extLst>
              <a:ext uri="{FF2B5EF4-FFF2-40B4-BE49-F238E27FC236}">
                <a16:creationId xmlns:a16="http://schemas.microsoft.com/office/drawing/2014/main" id="{BD4658AC-6BD3-4A2D-A532-B0B6EA8E035F}"/>
              </a:ext>
            </a:extLst>
          </p:cNvPr>
          <p:cNvSpPr txBox="1">
            <a:spLocks noChangeArrowheads="1"/>
          </p:cNvSpPr>
          <p:nvPr/>
        </p:nvSpPr>
        <p:spPr bwMode="auto">
          <a:xfrm rot="-5400000">
            <a:off x="7928524" y="3690143"/>
            <a:ext cx="1454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1" hangingPunct="1">
              <a:defRPr/>
            </a:pPr>
            <a:r>
              <a:rPr lang="en-US" dirty="0">
                <a:solidFill>
                  <a:schemeClr val="bg1"/>
                </a:solidFill>
                <a:effectLst>
                  <a:outerShdw blurRad="38100" dist="38100" dir="2700000" algn="tl">
                    <a:srgbClr val="000000"/>
                  </a:outerShdw>
                </a:effectLst>
                <a:latin typeface="Arial" charset="0"/>
              </a:rPr>
              <a:t>Score Board</a:t>
            </a:r>
          </a:p>
        </p:txBody>
      </p:sp>
      <p:sp>
        <p:nvSpPr>
          <p:cNvPr id="168012" name="Text Box 76">
            <a:extLst>
              <a:ext uri="{FF2B5EF4-FFF2-40B4-BE49-F238E27FC236}">
                <a16:creationId xmlns:a16="http://schemas.microsoft.com/office/drawing/2014/main" id="{FF960B6A-DE91-42BA-81D8-05DE39F1257C}"/>
              </a:ext>
            </a:extLst>
          </p:cNvPr>
          <p:cNvSpPr txBox="1">
            <a:spLocks noChangeArrowheads="1"/>
          </p:cNvSpPr>
          <p:nvPr/>
        </p:nvSpPr>
        <p:spPr bwMode="auto">
          <a:xfrm>
            <a:off x="1165225" y="165100"/>
            <a:ext cx="6813550" cy="708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defRPr/>
            </a:pPr>
            <a:r>
              <a:rPr lang="en-US" sz="4000" dirty="0">
                <a:solidFill>
                  <a:srgbClr val="FFCC00"/>
                </a:solidFill>
                <a:effectLst>
                  <a:outerShdw blurRad="38100" dist="38100" dir="2700000" algn="tl">
                    <a:srgbClr val="000000"/>
                  </a:outerShdw>
                </a:effectLst>
                <a:latin typeface="Arial" charset="0"/>
              </a:rPr>
              <a:t>Coin Toss - 5 Man</a:t>
            </a:r>
          </a:p>
        </p:txBody>
      </p:sp>
      <p:sp>
        <p:nvSpPr>
          <p:cNvPr id="168014" name="Line 78">
            <a:extLst>
              <a:ext uri="{FF2B5EF4-FFF2-40B4-BE49-F238E27FC236}">
                <a16:creationId xmlns:a16="http://schemas.microsoft.com/office/drawing/2014/main" id="{8D5A5722-581B-48C6-B829-CBBC97E177E3}"/>
              </a:ext>
            </a:extLst>
          </p:cNvPr>
          <p:cNvSpPr>
            <a:spLocks noChangeShapeType="1"/>
          </p:cNvSpPr>
          <p:nvPr/>
        </p:nvSpPr>
        <p:spPr bwMode="auto">
          <a:xfrm flipH="1" flipV="1">
            <a:off x="5302250" y="4546600"/>
            <a:ext cx="0" cy="839788"/>
          </a:xfrm>
          <a:prstGeom prst="line">
            <a:avLst/>
          </a:prstGeom>
          <a:noFill/>
          <a:ln w="38100">
            <a:solidFill>
              <a:srgbClr val="FF0000"/>
            </a:solidFill>
            <a:round/>
            <a:headEnd/>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68015" name="Line 79">
            <a:extLst>
              <a:ext uri="{FF2B5EF4-FFF2-40B4-BE49-F238E27FC236}">
                <a16:creationId xmlns:a16="http://schemas.microsoft.com/office/drawing/2014/main" id="{52762376-F528-4659-8335-914D8FDABC98}"/>
              </a:ext>
            </a:extLst>
          </p:cNvPr>
          <p:cNvSpPr>
            <a:spLocks noChangeShapeType="1"/>
          </p:cNvSpPr>
          <p:nvPr/>
        </p:nvSpPr>
        <p:spPr bwMode="auto">
          <a:xfrm flipH="1">
            <a:off x="5240338" y="2386013"/>
            <a:ext cx="0" cy="852487"/>
          </a:xfrm>
          <a:prstGeom prst="line">
            <a:avLst/>
          </a:prstGeom>
          <a:noFill/>
          <a:ln w="38100">
            <a:solidFill>
              <a:srgbClr val="FF0000"/>
            </a:solidFill>
            <a:round/>
            <a:headEnd/>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68018" name="Line 82">
            <a:extLst>
              <a:ext uri="{FF2B5EF4-FFF2-40B4-BE49-F238E27FC236}">
                <a16:creationId xmlns:a16="http://schemas.microsoft.com/office/drawing/2014/main" id="{544B538A-F571-4001-A63E-6BB3954A190F}"/>
              </a:ext>
            </a:extLst>
          </p:cNvPr>
          <p:cNvSpPr>
            <a:spLocks noChangeShapeType="1"/>
          </p:cNvSpPr>
          <p:nvPr/>
        </p:nvSpPr>
        <p:spPr bwMode="auto">
          <a:xfrm flipH="1" flipV="1">
            <a:off x="7018338" y="4594225"/>
            <a:ext cx="28575" cy="744538"/>
          </a:xfrm>
          <a:prstGeom prst="line">
            <a:avLst/>
          </a:prstGeom>
          <a:noFill/>
          <a:ln w="38100">
            <a:solidFill>
              <a:srgbClr val="FF0000"/>
            </a:solidFill>
            <a:round/>
            <a:headEnd/>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68019" name="Line 83">
            <a:extLst>
              <a:ext uri="{FF2B5EF4-FFF2-40B4-BE49-F238E27FC236}">
                <a16:creationId xmlns:a16="http://schemas.microsoft.com/office/drawing/2014/main" id="{E0CDBF06-1681-4711-B779-D167D9E11EDE}"/>
              </a:ext>
            </a:extLst>
          </p:cNvPr>
          <p:cNvSpPr>
            <a:spLocks noChangeShapeType="1"/>
          </p:cNvSpPr>
          <p:nvPr/>
        </p:nvSpPr>
        <p:spPr bwMode="auto">
          <a:xfrm flipH="1">
            <a:off x="7007225" y="2400300"/>
            <a:ext cx="22225" cy="836613"/>
          </a:xfrm>
          <a:prstGeom prst="line">
            <a:avLst/>
          </a:prstGeom>
          <a:noFill/>
          <a:ln w="38100">
            <a:solidFill>
              <a:srgbClr val="FF0000"/>
            </a:solidFill>
            <a:round/>
            <a:headEnd/>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168028" name="Group 92">
            <a:extLst>
              <a:ext uri="{FF2B5EF4-FFF2-40B4-BE49-F238E27FC236}">
                <a16:creationId xmlns:a16="http://schemas.microsoft.com/office/drawing/2014/main" id="{AF566760-E14B-46EC-9F75-82F69E22DD30}"/>
              </a:ext>
            </a:extLst>
          </p:cNvPr>
          <p:cNvGrpSpPr>
            <a:grpSpLocks/>
          </p:cNvGrpSpPr>
          <p:nvPr/>
        </p:nvGrpSpPr>
        <p:grpSpPr bwMode="auto">
          <a:xfrm>
            <a:off x="6729413" y="1425579"/>
            <a:ext cx="600075" cy="469195"/>
            <a:chOff x="847" y="2506"/>
            <a:chExt cx="378" cy="280"/>
          </a:xfrm>
        </p:grpSpPr>
        <p:sp>
          <p:nvSpPr>
            <p:cNvPr id="30773" name="Rectangle 93">
              <a:extLst>
                <a:ext uri="{FF2B5EF4-FFF2-40B4-BE49-F238E27FC236}">
                  <a16:creationId xmlns:a16="http://schemas.microsoft.com/office/drawing/2014/main" id="{C790CAD2-0E36-4323-9169-87F1C00D26A7}"/>
                </a:ext>
              </a:extLst>
            </p:cNvPr>
            <p:cNvSpPr>
              <a:spLocks noChangeArrowheads="1"/>
            </p:cNvSpPr>
            <p:nvPr/>
          </p:nvSpPr>
          <p:spPr bwMode="auto">
            <a:xfrm>
              <a:off x="883" y="2506"/>
              <a:ext cx="279" cy="280"/>
            </a:xfrm>
            <a:prstGeom prst="rect">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30774" name="Text Box 94">
              <a:extLst>
                <a:ext uri="{FF2B5EF4-FFF2-40B4-BE49-F238E27FC236}">
                  <a16:creationId xmlns:a16="http://schemas.microsoft.com/office/drawing/2014/main" id="{536A07E7-8D75-410D-9C88-C733C3A0CC15}"/>
                </a:ext>
              </a:extLst>
            </p:cNvPr>
            <p:cNvSpPr txBox="1">
              <a:spLocks noChangeArrowheads="1"/>
            </p:cNvSpPr>
            <p:nvPr/>
          </p:nvSpPr>
          <p:spPr bwMode="auto">
            <a:xfrm>
              <a:off x="847" y="2518"/>
              <a:ext cx="378" cy="1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400" b="1" dirty="0"/>
                <a:t>ECO</a:t>
              </a:r>
            </a:p>
          </p:txBody>
        </p:sp>
      </p:grpSp>
      <p:grpSp>
        <p:nvGrpSpPr>
          <p:cNvPr id="168043" name="Group 107">
            <a:extLst>
              <a:ext uri="{FF2B5EF4-FFF2-40B4-BE49-F238E27FC236}">
                <a16:creationId xmlns:a16="http://schemas.microsoft.com/office/drawing/2014/main" id="{47EF8E0C-D30B-4CB8-9B07-CB21B900B9CE}"/>
              </a:ext>
            </a:extLst>
          </p:cNvPr>
          <p:cNvGrpSpPr>
            <a:grpSpLocks/>
          </p:cNvGrpSpPr>
          <p:nvPr/>
        </p:nvGrpSpPr>
        <p:grpSpPr bwMode="auto">
          <a:xfrm>
            <a:off x="6710363" y="5819775"/>
            <a:ext cx="820737" cy="463550"/>
            <a:chOff x="3948" y="3995"/>
            <a:chExt cx="517" cy="291"/>
          </a:xfrm>
        </p:grpSpPr>
        <p:sp>
          <p:nvSpPr>
            <p:cNvPr id="30771" name="Rectangle 108">
              <a:extLst>
                <a:ext uri="{FF2B5EF4-FFF2-40B4-BE49-F238E27FC236}">
                  <a16:creationId xmlns:a16="http://schemas.microsoft.com/office/drawing/2014/main" id="{69E6D279-E2E9-413F-8BD2-39F91AFB4B57}"/>
                </a:ext>
              </a:extLst>
            </p:cNvPr>
            <p:cNvSpPr>
              <a:spLocks noChangeArrowheads="1"/>
            </p:cNvSpPr>
            <p:nvPr/>
          </p:nvSpPr>
          <p:spPr bwMode="auto">
            <a:xfrm>
              <a:off x="4005" y="4003"/>
              <a:ext cx="279" cy="280"/>
            </a:xfrm>
            <a:prstGeom prst="rect">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30772" name="Text Box 109">
              <a:extLst>
                <a:ext uri="{FF2B5EF4-FFF2-40B4-BE49-F238E27FC236}">
                  <a16:creationId xmlns:a16="http://schemas.microsoft.com/office/drawing/2014/main" id="{6E87F941-26FB-4F0E-B86F-5A89A8399303}"/>
                </a:ext>
              </a:extLst>
            </p:cNvPr>
            <p:cNvSpPr txBox="1">
              <a:spLocks noChangeArrowheads="1"/>
            </p:cNvSpPr>
            <p:nvPr/>
          </p:nvSpPr>
          <p:spPr bwMode="auto">
            <a:xfrm>
              <a:off x="3948" y="3995"/>
              <a:ext cx="517" cy="2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400" b="1"/>
                <a:t>BJ</a:t>
              </a:r>
            </a:p>
          </p:txBody>
        </p:sp>
      </p:grpSp>
      <p:grpSp>
        <p:nvGrpSpPr>
          <p:cNvPr id="168025" name="Group 89">
            <a:extLst>
              <a:ext uri="{FF2B5EF4-FFF2-40B4-BE49-F238E27FC236}">
                <a16:creationId xmlns:a16="http://schemas.microsoft.com/office/drawing/2014/main" id="{8B79720F-B5F9-4800-B91B-3CF2DB7187D0}"/>
              </a:ext>
            </a:extLst>
          </p:cNvPr>
          <p:cNvGrpSpPr>
            <a:grpSpLocks/>
          </p:cNvGrpSpPr>
          <p:nvPr/>
        </p:nvGrpSpPr>
        <p:grpSpPr bwMode="auto">
          <a:xfrm>
            <a:off x="4975225" y="5775325"/>
            <a:ext cx="612775" cy="501650"/>
            <a:chOff x="1939" y="3880"/>
            <a:chExt cx="386" cy="316"/>
          </a:xfrm>
        </p:grpSpPr>
        <p:sp>
          <p:nvSpPr>
            <p:cNvPr id="30769" name="Rectangle 90">
              <a:extLst>
                <a:ext uri="{FF2B5EF4-FFF2-40B4-BE49-F238E27FC236}">
                  <a16:creationId xmlns:a16="http://schemas.microsoft.com/office/drawing/2014/main" id="{BA691894-B76A-451C-9285-8F6AF087418B}"/>
                </a:ext>
              </a:extLst>
            </p:cNvPr>
            <p:cNvSpPr>
              <a:spLocks noChangeArrowheads="1"/>
            </p:cNvSpPr>
            <p:nvPr/>
          </p:nvSpPr>
          <p:spPr bwMode="auto">
            <a:xfrm>
              <a:off x="1986" y="3916"/>
              <a:ext cx="279" cy="280"/>
            </a:xfrm>
            <a:prstGeom prst="rect">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30770" name="Text Box 91">
              <a:extLst>
                <a:ext uri="{FF2B5EF4-FFF2-40B4-BE49-F238E27FC236}">
                  <a16:creationId xmlns:a16="http://schemas.microsoft.com/office/drawing/2014/main" id="{9665D186-CF5D-452A-A2EA-5BCDD6781112}"/>
                </a:ext>
              </a:extLst>
            </p:cNvPr>
            <p:cNvSpPr txBox="1">
              <a:spLocks noChangeArrowheads="1"/>
            </p:cNvSpPr>
            <p:nvPr/>
          </p:nvSpPr>
          <p:spPr bwMode="auto">
            <a:xfrm>
              <a:off x="1939" y="3880"/>
              <a:ext cx="38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400" b="1"/>
                <a:t> L</a:t>
              </a:r>
            </a:p>
          </p:txBody>
        </p:sp>
      </p:grpSp>
      <p:cxnSp>
        <p:nvCxnSpPr>
          <p:cNvPr id="5180" name="Straight Arrow Connector 2">
            <a:extLst>
              <a:ext uri="{FF2B5EF4-FFF2-40B4-BE49-F238E27FC236}">
                <a16:creationId xmlns:a16="http://schemas.microsoft.com/office/drawing/2014/main" id="{6A7BB921-BDB9-4D0D-AC62-27D1C8CF3B4E}"/>
              </a:ext>
            </a:extLst>
          </p:cNvPr>
          <p:cNvCxnSpPr>
            <a:cxnSpLocks noChangeShapeType="1"/>
          </p:cNvCxnSpPr>
          <p:nvPr/>
        </p:nvCxnSpPr>
        <p:spPr bwMode="auto">
          <a:xfrm>
            <a:off x="6578600" y="2452688"/>
            <a:ext cx="0" cy="1425575"/>
          </a:xfrm>
          <a:prstGeom prst="straightConnector1">
            <a:avLst/>
          </a:prstGeom>
          <a:noFill/>
          <a:ln w="38100" algn="ctr">
            <a:solidFill>
              <a:srgbClr val="FF0000"/>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181" name="Straight Arrow Connector 4">
            <a:extLst>
              <a:ext uri="{FF2B5EF4-FFF2-40B4-BE49-F238E27FC236}">
                <a16:creationId xmlns:a16="http://schemas.microsoft.com/office/drawing/2014/main" id="{C33F694D-209D-45CA-BE25-10D99180465B}"/>
              </a:ext>
            </a:extLst>
          </p:cNvPr>
          <p:cNvCxnSpPr>
            <a:cxnSpLocks noChangeShapeType="1"/>
          </p:cNvCxnSpPr>
          <p:nvPr/>
        </p:nvCxnSpPr>
        <p:spPr bwMode="auto">
          <a:xfrm flipH="1">
            <a:off x="5903913" y="2452688"/>
            <a:ext cx="1587" cy="1425575"/>
          </a:xfrm>
          <a:prstGeom prst="straightConnector1">
            <a:avLst/>
          </a:prstGeom>
          <a:noFill/>
          <a:ln w="38100" algn="ctr">
            <a:solidFill>
              <a:srgbClr val="FF0000"/>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168034" name="Group 98">
            <a:extLst>
              <a:ext uri="{FF2B5EF4-FFF2-40B4-BE49-F238E27FC236}">
                <a16:creationId xmlns:a16="http://schemas.microsoft.com/office/drawing/2014/main" id="{47761B6A-0E08-46D6-B2CE-2294ACBD63A4}"/>
              </a:ext>
            </a:extLst>
          </p:cNvPr>
          <p:cNvGrpSpPr>
            <a:grpSpLocks/>
          </p:cNvGrpSpPr>
          <p:nvPr/>
        </p:nvGrpSpPr>
        <p:grpSpPr bwMode="auto">
          <a:xfrm>
            <a:off x="6276975" y="1944688"/>
            <a:ext cx="441325" cy="463550"/>
            <a:chOff x="4096" y="2697"/>
            <a:chExt cx="279" cy="292"/>
          </a:xfrm>
        </p:grpSpPr>
        <p:sp>
          <p:nvSpPr>
            <p:cNvPr id="30767" name="Rectangle 99">
              <a:extLst>
                <a:ext uri="{FF2B5EF4-FFF2-40B4-BE49-F238E27FC236}">
                  <a16:creationId xmlns:a16="http://schemas.microsoft.com/office/drawing/2014/main" id="{F0CDE134-1DE3-473B-ABDD-986919825D29}"/>
                </a:ext>
              </a:extLst>
            </p:cNvPr>
            <p:cNvSpPr>
              <a:spLocks noChangeArrowheads="1"/>
            </p:cNvSpPr>
            <p:nvPr/>
          </p:nvSpPr>
          <p:spPr bwMode="auto">
            <a:xfrm>
              <a:off x="4096" y="2697"/>
              <a:ext cx="279" cy="280"/>
            </a:xfrm>
            <a:prstGeom prst="rect">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30768" name="Text Box 100">
              <a:extLst>
                <a:ext uri="{FF2B5EF4-FFF2-40B4-BE49-F238E27FC236}">
                  <a16:creationId xmlns:a16="http://schemas.microsoft.com/office/drawing/2014/main" id="{1BAE0CD1-A43F-4A17-B529-E5CAB22C676B}"/>
                </a:ext>
              </a:extLst>
            </p:cNvPr>
            <p:cNvSpPr txBox="1">
              <a:spLocks noChangeArrowheads="1"/>
            </p:cNvSpPr>
            <p:nvPr/>
          </p:nvSpPr>
          <p:spPr bwMode="auto">
            <a:xfrm>
              <a:off x="4136" y="2701"/>
              <a:ext cx="19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400" b="1" dirty="0"/>
                <a:t>U</a:t>
              </a:r>
            </a:p>
          </p:txBody>
        </p:sp>
      </p:grpSp>
      <p:grpSp>
        <p:nvGrpSpPr>
          <p:cNvPr id="168031" name="Group 95">
            <a:extLst>
              <a:ext uri="{FF2B5EF4-FFF2-40B4-BE49-F238E27FC236}">
                <a16:creationId xmlns:a16="http://schemas.microsoft.com/office/drawing/2014/main" id="{4287EB37-5111-459C-AF49-142EE35CB452}"/>
              </a:ext>
            </a:extLst>
          </p:cNvPr>
          <p:cNvGrpSpPr>
            <a:grpSpLocks/>
          </p:cNvGrpSpPr>
          <p:nvPr/>
        </p:nvGrpSpPr>
        <p:grpSpPr bwMode="auto">
          <a:xfrm>
            <a:off x="5557838" y="1927225"/>
            <a:ext cx="695325" cy="457200"/>
            <a:chOff x="624" y="2062"/>
            <a:chExt cx="438" cy="288"/>
          </a:xfrm>
        </p:grpSpPr>
        <p:sp>
          <p:nvSpPr>
            <p:cNvPr id="30765" name="Rectangle 96">
              <a:extLst>
                <a:ext uri="{FF2B5EF4-FFF2-40B4-BE49-F238E27FC236}">
                  <a16:creationId xmlns:a16="http://schemas.microsoft.com/office/drawing/2014/main" id="{EFBBB476-4B3C-43D3-B889-968C18F97350}"/>
                </a:ext>
              </a:extLst>
            </p:cNvPr>
            <p:cNvSpPr>
              <a:spLocks noChangeArrowheads="1"/>
            </p:cNvSpPr>
            <p:nvPr/>
          </p:nvSpPr>
          <p:spPr bwMode="auto">
            <a:xfrm>
              <a:off x="666" y="2070"/>
              <a:ext cx="279" cy="280"/>
            </a:xfrm>
            <a:prstGeom prst="rect">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30766" name="Text Box 97">
              <a:extLst>
                <a:ext uri="{FF2B5EF4-FFF2-40B4-BE49-F238E27FC236}">
                  <a16:creationId xmlns:a16="http://schemas.microsoft.com/office/drawing/2014/main" id="{CAF3523E-AA71-4D6C-845B-048C34F37A16}"/>
                </a:ext>
              </a:extLst>
            </p:cNvPr>
            <p:cNvSpPr txBox="1">
              <a:spLocks noChangeArrowheads="1"/>
            </p:cNvSpPr>
            <p:nvPr/>
          </p:nvSpPr>
          <p:spPr bwMode="auto">
            <a:xfrm>
              <a:off x="624" y="2062"/>
              <a:ext cx="43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400" b="1" dirty="0"/>
                <a:t> R</a:t>
              </a:r>
            </a:p>
          </p:txBody>
        </p:sp>
      </p:grpSp>
      <p:grpSp>
        <p:nvGrpSpPr>
          <p:cNvPr id="54" name="Group 92">
            <a:extLst>
              <a:ext uri="{FF2B5EF4-FFF2-40B4-BE49-F238E27FC236}">
                <a16:creationId xmlns:a16="http://schemas.microsoft.com/office/drawing/2014/main" id="{2425963B-14CD-4BE9-AC62-86E37FE00808}"/>
              </a:ext>
            </a:extLst>
          </p:cNvPr>
          <p:cNvGrpSpPr>
            <a:grpSpLocks/>
          </p:cNvGrpSpPr>
          <p:nvPr/>
        </p:nvGrpSpPr>
        <p:grpSpPr bwMode="auto">
          <a:xfrm>
            <a:off x="5018088" y="1425575"/>
            <a:ext cx="600075" cy="482600"/>
            <a:chOff x="847" y="2506"/>
            <a:chExt cx="378" cy="288"/>
          </a:xfrm>
        </p:grpSpPr>
        <p:sp>
          <p:nvSpPr>
            <p:cNvPr id="30763" name="Rectangle 93">
              <a:extLst>
                <a:ext uri="{FF2B5EF4-FFF2-40B4-BE49-F238E27FC236}">
                  <a16:creationId xmlns:a16="http://schemas.microsoft.com/office/drawing/2014/main" id="{CBDE1DD7-41B4-40C4-8A65-D15935F0C116}"/>
                </a:ext>
              </a:extLst>
            </p:cNvPr>
            <p:cNvSpPr>
              <a:spLocks noChangeArrowheads="1"/>
            </p:cNvSpPr>
            <p:nvPr/>
          </p:nvSpPr>
          <p:spPr bwMode="auto">
            <a:xfrm>
              <a:off x="883" y="2506"/>
              <a:ext cx="279" cy="280"/>
            </a:xfrm>
            <a:prstGeom prst="rect">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30764" name="Text Box 94">
              <a:extLst>
                <a:ext uri="{FF2B5EF4-FFF2-40B4-BE49-F238E27FC236}">
                  <a16:creationId xmlns:a16="http://schemas.microsoft.com/office/drawing/2014/main" id="{861A7125-2DC6-4D7F-9F3D-4FDF6B2473AC}"/>
                </a:ext>
              </a:extLst>
            </p:cNvPr>
            <p:cNvSpPr txBox="1">
              <a:spLocks noChangeArrowheads="1"/>
            </p:cNvSpPr>
            <p:nvPr/>
          </p:nvSpPr>
          <p:spPr bwMode="auto">
            <a:xfrm>
              <a:off x="847" y="2518"/>
              <a:ext cx="378" cy="2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400" b="1" dirty="0"/>
                <a:t> </a:t>
              </a:r>
              <a:r>
                <a:rPr lang="en-US" altLang="en-US" sz="2000" b="1" dirty="0"/>
                <a:t>LJ</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168015"/>
                                        </p:tgtEl>
                                        <p:attrNameLst>
                                          <p:attrName>style.visibility</p:attrName>
                                        </p:attrNameLst>
                                      </p:cBhvr>
                                      <p:to>
                                        <p:strVal val="visible"/>
                                      </p:to>
                                    </p:set>
                                    <p:animEffect transition="in" filter="dissolve">
                                      <p:cBhvr>
                                        <p:cTn id="7" dur="1000"/>
                                        <p:tgtEl>
                                          <p:spTgt spid="168015"/>
                                        </p:tgtEl>
                                      </p:cBhvr>
                                    </p:animEffect>
                                  </p:childTnLst>
                                </p:cTn>
                              </p:par>
                              <p:par>
                                <p:cTn id="8" presetID="9" presetClass="entr" presetSubtype="0" fill="hold" nodeType="withEffect">
                                  <p:stCondLst>
                                    <p:cond delay="0"/>
                                  </p:stCondLst>
                                  <p:childTnLst>
                                    <p:set>
                                      <p:cBhvr>
                                        <p:cTn id="9" dur="1" fill="hold">
                                          <p:stCondLst>
                                            <p:cond delay="0"/>
                                          </p:stCondLst>
                                        </p:cTn>
                                        <p:tgtEl>
                                          <p:spTgt spid="168019"/>
                                        </p:tgtEl>
                                        <p:attrNameLst>
                                          <p:attrName>style.visibility</p:attrName>
                                        </p:attrNameLst>
                                      </p:cBhvr>
                                      <p:to>
                                        <p:strVal val="visible"/>
                                      </p:to>
                                    </p:set>
                                    <p:animEffect transition="in" filter="dissolve">
                                      <p:cBhvr>
                                        <p:cTn id="10" dur="1000"/>
                                        <p:tgtEl>
                                          <p:spTgt spid="168019"/>
                                        </p:tgtEl>
                                      </p:cBhvr>
                                    </p:animEffect>
                                  </p:childTnLst>
                                </p:cTn>
                              </p:par>
                              <p:par>
                                <p:cTn id="11" presetID="9" presetClass="entr" presetSubtype="0" fill="hold" nodeType="withEffect">
                                  <p:stCondLst>
                                    <p:cond delay="0"/>
                                  </p:stCondLst>
                                  <p:childTnLst>
                                    <p:set>
                                      <p:cBhvr>
                                        <p:cTn id="12" dur="1" fill="hold">
                                          <p:stCondLst>
                                            <p:cond delay="0"/>
                                          </p:stCondLst>
                                        </p:cTn>
                                        <p:tgtEl>
                                          <p:spTgt spid="168014"/>
                                        </p:tgtEl>
                                        <p:attrNameLst>
                                          <p:attrName>style.visibility</p:attrName>
                                        </p:attrNameLst>
                                      </p:cBhvr>
                                      <p:to>
                                        <p:strVal val="visible"/>
                                      </p:to>
                                    </p:set>
                                    <p:animEffect transition="in" filter="dissolve">
                                      <p:cBhvr>
                                        <p:cTn id="13" dur="1000"/>
                                        <p:tgtEl>
                                          <p:spTgt spid="168014"/>
                                        </p:tgtEl>
                                      </p:cBhvr>
                                    </p:animEffect>
                                  </p:childTnLst>
                                </p:cTn>
                              </p:par>
                              <p:par>
                                <p:cTn id="14" presetID="9" presetClass="entr" presetSubtype="0" fill="hold" nodeType="withEffect">
                                  <p:stCondLst>
                                    <p:cond delay="0"/>
                                  </p:stCondLst>
                                  <p:childTnLst>
                                    <p:set>
                                      <p:cBhvr>
                                        <p:cTn id="15" dur="1" fill="hold">
                                          <p:stCondLst>
                                            <p:cond delay="0"/>
                                          </p:stCondLst>
                                        </p:cTn>
                                        <p:tgtEl>
                                          <p:spTgt spid="168018"/>
                                        </p:tgtEl>
                                        <p:attrNameLst>
                                          <p:attrName>style.visibility</p:attrName>
                                        </p:attrNameLst>
                                      </p:cBhvr>
                                      <p:to>
                                        <p:strVal val="visible"/>
                                      </p:to>
                                    </p:set>
                                    <p:animEffect transition="in" filter="dissolve">
                                      <p:cBhvr>
                                        <p:cTn id="16" dur="1000"/>
                                        <p:tgtEl>
                                          <p:spTgt spid="168018"/>
                                        </p:tgtEl>
                                      </p:cBhvr>
                                    </p:animEffect>
                                  </p:childTnLst>
                                </p:cTn>
                              </p:par>
                              <p:par>
                                <p:cTn id="17" presetID="9" presetClass="entr" presetSubtype="0" fill="hold" nodeType="withEffect">
                                  <p:stCondLst>
                                    <p:cond delay="0"/>
                                  </p:stCondLst>
                                  <p:childTnLst>
                                    <p:set>
                                      <p:cBhvr>
                                        <p:cTn id="18" dur="1" fill="hold">
                                          <p:stCondLst>
                                            <p:cond delay="0"/>
                                          </p:stCondLst>
                                        </p:cTn>
                                        <p:tgtEl>
                                          <p:spTgt spid="5181"/>
                                        </p:tgtEl>
                                        <p:attrNameLst>
                                          <p:attrName>style.visibility</p:attrName>
                                        </p:attrNameLst>
                                      </p:cBhvr>
                                      <p:to>
                                        <p:strVal val="visible"/>
                                      </p:to>
                                    </p:set>
                                    <p:animEffect transition="in" filter="dissolve">
                                      <p:cBhvr>
                                        <p:cTn id="19" dur="1000"/>
                                        <p:tgtEl>
                                          <p:spTgt spid="5181"/>
                                        </p:tgtEl>
                                      </p:cBhvr>
                                    </p:animEffect>
                                  </p:childTnLst>
                                </p:cTn>
                              </p:par>
                              <p:par>
                                <p:cTn id="20" presetID="9" presetClass="entr" presetSubtype="0" fill="hold" nodeType="withEffect">
                                  <p:stCondLst>
                                    <p:cond delay="0"/>
                                  </p:stCondLst>
                                  <p:childTnLst>
                                    <p:set>
                                      <p:cBhvr>
                                        <p:cTn id="21" dur="1" fill="hold">
                                          <p:stCondLst>
                                            <p:cond delay="0"/>
                                          </p:stCondLst>
                                        </p:cTn>
                                        <p:tgtEl>
                                          <p:spTgt spid="5180"/>
                                        </p:tgtEl>
                                        <p:attrNameLst>
                                          <p:attrName>style.visibility</p:attrName>
                                        </p:attrNameLst>
                                      </p:cBhvr>
                                      <p:to>
                                        <p:strVal val="visible"/>
                                      </p:to>
                                    </p:set>
                                    <p:animEffect transition="in" filter="dissolve">
                                      <p:cBhvr>
                                        <p:cTn id="22" dur="1000"/>
                                        <p:tgtEl>
                                          <p:spTgt spid="5180"/>
                                        </p:tgtEl>
                                      </p:cBhvr>
                                    </p:animEffect>
                                  </p:childTnLst>
                                </p:cTn>
                              </p:par>
                              <p:par>
                                <p:cTn id="23" presetID="35" presetClass="path" presetSubtype="0" accel="50000" decel="50000" fill="hold" nodeType="withEffect">
                                  <p:stCondLst>
                                    <p:cond delay="0"/>
                                  </p:stCondLst>
                                  <p:childTnLst>
                                    <p:animMotion origin="layout" path="M 3.05556E-6 -4.07407E-6 L 0.00069 0.24584 " pathEditMode="relative" rAng="0" ptsTypes="AA">
                                      <p:cBhvr>
                                        <p:cTn id="24" dur="5000" fill="hold"/>
                                        <p:tgtEl>
                                          <p:spTgt spid="168031"/>
                                        </p:tgtEl>
                                        <p:attrNameLst>
                                          <p:attrName>ppt_x</p:attrName>
                                          <p:attrName>ppt_y</p:attrName>
                                        </p:attrNameLst>
                                      </p:cBhvr>
                                      <p:rCtr x="35" y="12292"/>
                                    </p:animMotion>
                                  </p:childTnLst>
                                </p:cTn>
                              </p:par>
                              <p:par>
                                <p:cTn id="25" presetID="35" presetClass="path" presetSubtype="0" accel="50000" decel="50000" fill="hold" nodeType="withEffect">
                                  <p:stCondLst>
                                    <p:cond delay="0"/>
                                  </p:stCondLst>
                                  <p:childTnLst>
                                    <p:animMotion origin="layout" path="M 2.77778E-7 -1.11111E-6 L 0.0099 0.2419 " pathEditMode="relative" rAng="0" ptsTypes="AA">
                                      <p:cBhvr>
                                        <p:cTn id="26" dur="5000" fill="hold"/>
                                        <p:tgtEl>
                                          <p:spTgt spid="168034"/>
                                        </p:tgtEl>
                                        <p:attrNameLst>
                                          <p:attrName>ppt_x</p:attrName>
                                          <p:attrName>ppt_y</p:attrName>
                                        </p:attrNameLst>
                                      </p:cBhvr>
                                      <p:rCtr x="486" y="12083"/>
                                    </p:animMotion>
                                  </p:childTnLst>
                                </p:cTn>
                              </p:par>
                            </p:childTnLst>
                          </p:cTn>
                        </p:par>
                        <p:par>
                          <p:cTn id="27" fill="hold" nodeType="afterGroup">
                            <p:stCondLst>
                              <p:cond delay="5000"/>
                            </p:stCondLst>
                            <p:childTnLst>
                              <p:par>
                                <p:cTn id="28" presetID="35" presetClass="path" presetSubtype="0" accel="50000" decel="50000" fill="hold" nodeType="afterEffect">
                                  <p:stCondLst>
                                    <p:cond delay="0"/>
                                  </p:stCondLst>
                                  <p:childTnLst>
                                    <p:animMotion origin="layout" path="M -4.16667E-6 -3.7037E-6 L 0.00105 -0.20115 " pathEditMode="relative" rAng="0" ptsTypes="AA">
                                      <p:cBhvr>
                                        <p:cTn id="29" dur="5000" fill="hold"/>
                                        <p:tgtEl>
                                          <p:spTgt spid="168025"/>
                                        </p:tgtEl>
                                        <p:attrNameLst>
                                          <p:attrName>ppt_x</p:attrName>
                                          <p:attrName>ppt_y</p:attrName>
                                        </p:attrNameLst>
                                      </p:cBhvr>
                                      <p:rCtr x="52" y="-10069"/>
                                    </p:animMotion>
                                  </p:childTnLst>
                                </p:cTn>
                              </p:par>
                              <p:par>
                                <p:cTn id="30" presetID="42" presetClass="path" presetSubtype="0" accel="50000" decel="50000" fill="hold" nodeType="withEffect">
                                  <p:stCondLst>
                                    <p:cond delay="0"/>
                                  </p:stCondLst>
                                  <p:childTnLst>
                                    <p:animMotion origin="layout" path="M 4.16667E-6 2.59259E-6 L -0.00782 -0.20486 " pathEditMode="relative" rAng="0" ptsTypes="AA">
                                      <p:cBhvr>
                                        <p:cTn id="31" dur="5000" fill="hold"/>
                                        <p:tgtEl>
                                          <p:spTgt spid="168043"/>
                                        </p:tgtEl>
                                        <p:attrNameLst>
                                          <p:attrName>ppt_x</p:attrName>
                                          <p:attrName>ppt_y</p:attrName>
                                        </p:attrNameLst>
                                      </p:cBhvr>
                                      <p:rCtr x="-399" y="-10255"/>
                                    </p:animMotion>
                                  </p:childTnLst>
                                </p:cTn>
                              </p:par>
                              <p:par>
                                <p:cTn id="32" presetID="42" presetClass="path" presetSubtype="0" accel="11667" decel="11667" fill="hold" nodeType="withEffect">
                                  <p:stCondLst>
                                    <p:cond delay="0"/>
                                  </p:stCondLst>
                                  <p:childTnLst>
                                    <p:animMotion origin="layout" path="M 0.00139 0.08194 L 0.00313 0.21944 " pathEditMode="relative" rAng="0" ptsTypes="AA">
                                      <p:cBhvr>
                                        <p:cTn id="33" dur="5000" fill="hold"/>
                                        <p:tgtEl>
                                          <p:spTgt spid="54"/>
                                        </p:tgtEl>
                                        <p:attrNameLst>
                                          <p:attrName>ppt_x</p:attrName>
                                          <p:attrName>ppt_y</p:attrName>
                                        </p:attrNameLst>
                                      </p:cBhvr>
                                      <p:rCtr x="87" y="6875"/>
                                    </p:animMotion>
                                  </p:childTnLst>
                                </p:cTn>
                              </p:par>
                              <p:par>
                                <p:cTn id="34" presetID="42" presetClass="path" presetSubtype="0" accel="11667" decel="11667" fill="hold" nodeType="withEffect">
                                  <p:stCondLst>
                                    <p:cond delay="0"/>
                                  </p:stCondLst>
                                  <p:childTnLst>
                                    <p:animMotion origin="layout" path="M 0.00139 0.08194 L 0.00313 0.21944 " pathEditMode="relative" rAng="0" ptsTypes="AA">
                                      <p:cBhvr>
                                        <p:cTn id="35" dur="5000" fill="hold"/>
                                        <p:tgtEl>
                                          <p:spTgt spid="168028"/>
                                        </p:tgtEl>
                                        <p:attrNameLst>
                                          <p:attrName>ppt_x</p:attrName>
                                          <p:attrName>ppt_y</p:attrName>
                                        </p:attrNameLst>
                                      </p:cBhvr>
                                      <p:rCtr x="87" y="6875"/>
                                    </p:animMotion>
                                  </p:childTnLst>
                                </p:cTn>
                              </p:par>
                            </p:childTnLst>
                          </p:cTn>
                        </p:par>
                        <p:par>
                          <p:cTn id="36" fill="hold" nodeType="afterGroup">
                            <p:stCondLst>
                              <p:cond delay="10000"/>
                            </p:stCondLst>
                            <p:childTnLst>
                              <p:par>
                                <p:cTn id="37" presetID="9" presetClass="exit" presetSubtype="0" fill="hold" nodeType="afterEffect">
                                  <p:stCondLst>
                                    <p:cond delay="0"/>
                                  </p:stCondLst>
                                  <p:childTnLst>
                                    <p:animEffect transition="out" filter="dissolve">
                                      <p:cBhvr>
                                        <p:cTn id="38" dur="1000"/>
                                        <p:tgtEl>
                                          <p:spTgt spid="168019"/>
                                        </p:tgtEl>
                                      </p:cBhvr>
                                    </p:animEffect>
                                    <p:set>
                                      <p:cBhvr>
                                        <p:cTn id="39" dur="1" fill="hold">
                                          <p:stCondLst>
                                            <p:cond delay="999"/>
                                          </p:stCondLst>
                                        </p:cTn>
                                        <p:tgtEl>
                                          <p:spTgt spid="168019"/>
                                        </p:tgtEl>
                                        <p:attrNameLst>
                                          <p:attrName>style.visibility</p:attrName>
                                        </p:attrNameLst>
                                      </p:cBhvr>
                                      <p:to>
                                        <p:strVal val="hidden"/>
                                      </p:to>
                                    </p:set>
                                  </p:childTnLst>
                                </p:cTn>
                              </p:par>
                              <p:par>
                                <p:cTn id="40" presetID="9" presetClass="exit" presetSubtype="0" fill="hold" nodeType="withEffect">
                                  <p:stCondLst>
                                    <p:cond delay="0"/>
                                  </p:stCondLst>
                                  <p:childTnLst>
                                    <p:animEffect transition="out" filter="dissolve">
                                      <p:cBhvr>
                                        <p:cTn id="41" dur="1000"/>
                                        <p:tgtEl>
                                          <p:spTgt spid="168018"/>
                                        </p:tgtEl>
                                      </p:cBhvr>
                                    </p:animEffect>
                                    <p:set>
                                      <p:cBhvr>
                                        <p:cTn id="42" dur="1" fill="hold">
                                          <p:stCondLst>
                                            <p:cond delay="999"/>
                                          </p:stCondLst>
                                        </p:cTn>
                                        <p:tgtEl>
                                          <p:spTgt spid="168018"/>
                                        </p:tgtEl>
                                        <p:attrNameLst>
                                          <p:attrName>style.visibility</p:attrName>
                                        </p:attrNameLst>
                                      </p:cBhvr>
                                      <p:to>
                                        <p:strVal val="hidden"/>
                                      </p:to>
                                    </p:set>
                                  </p:childTnLst>
                                </p:cTn>
                              </p:par>
                              <p:par>
                                <p:cTn id="43" presetID="9" presetClass="exit" presetSubtype="0" fill="hold" nodeType="withEffect">
                                  <p:stCondLst>
                                    <p:cond delay="0"/>
                                  </p:stCondLst>
                                  <p:childTnLst>
                                    <p:animEffect transition="out" filter="dissolve">
                                      <p:cBhvr>
                                        <p:cTn id="44" dur="1000"/>
                                        <p:tgtEl>
                                          <p:spTgt spid="168015"/>
                                        </p:tgtEl>
                                      </p:cBhvr>
                                    </p:animEffect>
                                    <p:set>
                                      <p:cBhvr>
                                        <p:cTn id="45" dur="1" fill="hold">
                                          <p:stCondLst>
                                            <p:cond delay="999"/>
                                          </p:stCondLst>
                                        </p:cTn>
                                        <p:tgtEl>
                                          <p:spTgt spid="168015"/>
                                        </p:tgtEl>
                                        <p:attrNameLst>
                                          <p:attrName>style.visibility</p:attrName>
                                        </p:attrNameLst>
                                      </p:cBhvr>
                                      <p:to>
                                        <p:strVal val="hidden"/>
                                      </p:to>
                                    </p:set>
                                  </p:childTnLst>
                                </p:cTn>
                              </p:par>
                              <p:par>
                                <p:cTn id="46" presetID="9" presetClass="exit" presetSubtype="0" fill="hold" nodeType="withEffect">
                                  <p:stCondLst>
                                    <p:cond delay="0"/>
                                  </p:stCondLst>
                                  <p:childTnLst>
                                    <p:animEffect transition="out" filter="dissolve">
                                      <p:cBhvr>
                                        <p:cTn id="47" dur="1000"/>
                                        <p:tgtEl>
                                          <p:spTgt spid="168014"/>
                                        </p:tgtEl>
                                      </p:cBhvr>
                                    </p:animEffect>
                                    <p:set>
                                      <p:cBhvr>
                                        <p:cTn id="48" dur="1" fill="hold">
                                          <p:stCondLst>
                                            <p:cond delay="999"/>
                                          </p:stCondLst>
                                        </p:cTn>
                                        <p:tgtEl>
                                          <p:spTgt spid="168014"/>
                                        </p:tgtEl>
                                        <p:attrNameLst>
                                          <p:attrName>style.visibility</p:attrName>
                                        </p:attrNameLst>
                                      </p:cBhvr>
                                      <p:to>
                                        <p:strVal val="hidden"/>
                                      </p:to>
                                    </p:set>
                                  </p:childTnLst>
                                </p:cTn>
                              </p:par>
                              <p:par>
                                <p:cTn id="49" presetID="9" presetClass="exit" presetSubtype="0" fill="hold" nodeType="withEffect">
                                  <p:stCondLst>
                                    <p:cond delay="0"/>
                                  </p:stCondLst>
                                  <p:childTnLst>
                                    <p:animEffect transition="out" filter="dissolve">
                                      <p:cBhvr>
                                        <p:cTn id="50" dur="1000"/>
                                        <p:tgtEl>
                                          <p:spTgt spid="5181"/>
                                        </p:tgtEl>
                                      </p:cBhvr>
                                    </p:animEffect>
                                    <p:set>
                                      <p:cBhvr>
                                        <p:cTn id="51" dur="1" fill="hold">
                                          <p:stCondLst>
                                            <p:cond delay="999"/>
                                          </p:stCondLst>
                                        </p:cTn>
                                        <p:tgtEl>
                                          <p:spTgt spid="5181"/>
                                        </p:tgtEl>
                                        <p:attrNameLst>
                                          <p:attrName>style.visibility</p:attrName>
                                        </p:attrNameLst>
                                      </p:cBhvr>
                                      <p:to>
                                        <p:strVal val="hidden"/>
                                      </p:to>
                                    </p:set>
                                  </p:childTnLst>
                                </p:cTn>
                              </p:par>
                              <p:par>
                                <p:cTn id="52" presetID="9" presetClass="exit" presetSubtype="0" fill="hold" nodeType="withEffect">
                                  <p:stCondLst>
                                    <p:cond delay="0"/>
                                  </p:stCondLst>
                                  <p:childTnLst>
                                    <p:animEffect transition="out" filter="dissolve">
                                      <p:cBhvr>
                                        <p:cTn id="53" dur="1000"/>
                                        <p:tgtEl>
                                          <p:spTgt spid="5180"/>
                                        </p:tgtEl>
                                      </p:cBhvr>
                                    </p:animEffect>
                                    <p:set>
                                      <p:cBhvr>
                                        <p:cTn id="54" dur="1" fill="hold">
                                          <p:stCondLst>
                                            <p:cond delay="999"/>
                                          </p:stCondLst>
                                        </p:cTn>
                                        <p:tgtEl>
                                          <p:spTgt spid="518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a:extLst>
              <a:ext uri="{FF2B5EF4-FFF2-40B4-BE49-F238E27FC236}">
                <a16:creationId xmlns:a16="http://schemas.microsoft.com/office/drawing/2014/main" id="{BFF847E4-3A62-43AC-9048-0444E8D3D1C8}"/>
              </a:ext>
            </a:extLst>
          </p:cNvPr>
          <p:cNvSpPr>
            <a:spLocks noChangeArrowheads="1"/>
          </p:cNvSpPr>
          <p:nvPr/>
        </p:nvSpPr>
        <p:spPr bwMode="auto">
          <a:xfrm rot="-5400000">
            <a:off x="5937250" y="285750"/>
            <a:ext cx="444500" cy="19304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90115" name="Line 3">
            <a:extLst>
              <a:ext uri="{FF2B5EF4-FFF2-40B4-BE49-F238E27FC236}">
                <a16:creationId xmlns:a16="http://schemas.microsoft.com/office/drawing/2014/main" id="{355EDA85-B13F-4C2C-A311-3710D0968766}"/>
              </a:ext>
            </a:extLst>
          </p:cNvPr>
          <p:cNvSpPr>
            <a:spLocks noChangeShapeType="1"/>
          </p:cNvSpPr>
          <p:nvPr/>
        </p:nvSpPr>
        <p:spPr bwMode="auto">
          <a:xfrm>
            <a:off x="0" y="942975"/>
            <a:ext cx="9144000" cy="0"/>
          </a:xfrm>
          <a:prstGeom prst="line">
            <a:avLst/>
          </a:prstGeom>
          <a:noFill/>
          <a:ln w="76200" cmpd="dbl">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0116" name="Rectangle 5">
            <a:extLst>
              <a:ext uri="{FF2B5EF4-FFF2-40B4-BE49-F238E27FC236}">
                <a16:creationId xmlns:a16="http://schemas.microsoft.com/office/drawing/2014/main" id="{7CD0DA61-A5EB-48F6-92A1-2735B74E49F7}"/>
              </a:ext>
            </a:extLst>
          </p:cNvPr>
          <p:cNvSpPr>
            <a:spLocks noChangeArrowheads="1"/>
          </p:cNvSpPr>
          <p:nvPr/>
        </p:nvSpPr>
        <p:spPr bwMode="auto">
          <a:xfrm>
            <a:off x="747713" y="1933575"/>
            <a:ext cx="8140700" cy="3886200"/>
          </a:xfrm>
          <a:prstGeom prst="rect">
            <a:avLst/>
          </a:prstGeom>
          <a:solidFill>
            <a:srgbClr val="00CC00"/>
          </a:solidFill>
          <a:ln w="28575">
            <a:solidFill>
              <a:srgbClr val="FFFF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en-US" altLang="en-US" sz="1800"/>
          </a:p>
        </p:txBody>
      </p:sp>
      <p:sp>
        <p:nvSpPr>
          <p:cNvPr id="90117" name="Line 6">
            <a:extLst>
              <a:ext uri="{FF2B5EF4-FFF2-40B4-BE49-F238E27FC236}">
                <a16:creationId xmlns:a16="http://schemas.microsoft.com/office/drawing/2014/main" id="{463F1766-25A0-45EC-89B8-C8FC05299BED}"/>
              </a:ext>
            </a:extLst>
          </p:cNvPr>
          <p:cNvSpPr>
            <a:spLocks noChangeShapeType="1"/>
          </p:cNvSpPr>
          <p:nvPr/>
        </p:nvSpPr>
        <p:spPr bwMode="auto">
          <a:xfrm>
            <a:off x="2016125" y="1933575"/>
            <a:ext cx="0" cy="3886200"/>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0118" name="Line 7">
            <a:extLst>
              <a:ext uri="{FF2B5EF4-FFF2-40B4-BE49-F238E27FC236}">
                <a16:creationId xmlns:a16="http://schemas.microsoft.com/office/drawing/2014/main" id="{A26BD3BF-290A-447B-BB83-A2BE2E70949F}"/>
              </a:ext>
            </a:extLst>
          </p:cNvPr>
          <p:cNvSpPr>
            <a:spLocks noChangeShapeType="1"/>
          </p:cNvSpPr>
          <p:nvPr/>
        </p:nvSpPr>
        <p:spPr bwMode="auto">
          <a:xfrm>
            <a:off x="2778125" y="1933575"/>
            <a:ext cx="0" cy="3886200"/>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0119" name="Line 8">
            <a:extLst>
              <a:ext uri="{FF2B5EF4-FFF2-40B4-BE49-F238E27FC236}">
                <a16:creationId xmlns:a16="http://schemas.microsoft.com/office/drawing/2014/main" id="{6865C7D4-4216-4DE8-B8BF-74B31204F2AB}"/>
              </a:ext>
            </a:extLst>
          </p:cNvPr>
          <p:cNvSpPr>
            <a:spLocks noChangeShapeType="1"/>
          </p:cNvSpPr>
          <p:nvPr/>
        </p:nvSpPr>
        <p:spPr bwMode="auto">
          <a:xfrm>
            <a:off x="3616325" y="1933575"/>
            <a:ext cx="0" cy="3886200"/>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0120" name="Line 9">
            <a:extLst>
              <a:ext uri="{FF2B5EF4-FFF2-40B4-BE49-F238E27FC236}">
                <a16:creationId xmlns:a16="http://schemas.microsoft.com/office/drawing/2014/main" id="{0F72065C-E87F-4842-9DC7-D09B11FCBDAC}"/>
              </a:ext>
            </a:extLst>
          </p:cNvPr>
          <p:cNvSpPr>
            <a:spLocks noChangeShapeType="1"/>
          </p:cNvSpPr>
          <p:nvPr/>
        </p:nvSpPr>
        <p:spPr bwMode="auto">
          <a:xfrm>
            <a:off x="4454525" y="1933575"/>
            <a:ext cx="0" cy="3886200"/>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0121" name="Rectangle 11">
            <a:extLst>
              <a:ext uri="{FF2B5EF4-FFF2-40B4-BE49-F238E27FC236}">
                <a16:creationId xmlns:a16="http://schemas.microsoft.com/office/drawing/2014/main" id="{EC478B17-A109-4683-B85B-56F95E7FF7FB}"/>
              </a:ext>
            </a:extLst>
          </p:cNvPr>
          <p:cNvSpPr>
            <a:spLocks noChangeAspect="1" noChangeArrowheads="1"/>
          </p:cNvSpPr>
          <p:nvPr/>
        </p:nvSpPr>
        <p:spPr bwMode="auto">
          <a:xfrm>
            <a:off x="1939925" y="1781175"/>
            <a:ext cx="136525" cy="136525"/>
          </a:xfrm>
          <a:prstGeom prst="rect">
            <a:avLst/>
          </a:prstGeom>
          <a:solidFill>
            <a:srgbClr val="FF33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90122" name="Rectangle 12">
            <a:extLst>
              <a:ext uri="{FF2B5EF4-FFF2-40B4-BE49-F238E27FC236}">
                <a16:creationId xmlns:a16="http://schemas.microsoft.com/office/drawing/2014/main" id="{49EB6DFF-AFB9-4296-B0C7-62B887A14274}"/>
              </a:ext>
            </a:extLst>
          </p:cNvPr>
          <p:cNvSpPr>
            <a:spLocks noChangeAspect="1" noChangeArrowheads="1"/>
          </p:cNvSpPr>
          <p:nvPr/>
        </p:nvSpPr>
        <p:spPr bwMode="auto">
          <a:xfrm>
            <a:off x="1939925" y="5819775"/>
            <a:ext cx="136525" cy="136525"/>
          </a:xfrm>
          <a:prstGeom prst="rect">
            <a:avLst/>
          </a:prstGeom>
          <a:solidFill>
            <a:srgbClr val="FF33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90123" name="Rectangle 13">
            <a:extLst>
              <a:ext uri="{FF2B5EF4-FFF2-40B4-BE49-F238E27FC236}">
                <a16:creationId xmlns:a16="http://schemas.microsoft.com/office/drawing/2014/main" id="{D1DA4C99-53CA-42D6-A7DB-45AF453BFCE1}"/>
              </a:ext>
            </a:extLst>
          </p:cNvPr>
          <p:cNvSpPr>
            <a:spLocks noChangeAspect="1" noChangeArrowheads="1"/>
          </p:cNvSpPr>
          <p:nvPr/>
        </p:nvSpPr>
        <p:spPr bwMode="auto">
          <a:xfrm>
            <a:off x="720725" y="1781175"/>
            <a:ext cx="136525" cy="136525"/>
          </a:xfrm>
          <a:prstGeom prst="rect">
            <a:avLst/>
          </a:prstGeom>
          <a:solidFill>
            <a:srgbClr val="FF33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90124" name="Rectangle 14">
            <a:extLst>
              <a:ext uri="{FF2B5EF4-FFF2-40B4-BE49-F238E27FC236}">
                <a16:creationId xmlns:a16="http://schemas.microsoft.com/office/drawing/2014/main" id="{C3649204-CF3F-4FE0-B489-9C2D5FC08751}"/>
              </a:ext>
            </a:extLst>
          </p:cNvPr>
          <p:cNvSpPr>
            <a:spLocks noChangeAspect="1" noChangeArrowheads="1"/>
          </p:cNvSpPr>
          <p:nvPr/>
        </p:nvSpPr>
        <p:spPr bwMode="auto">
          <a:xfrm>
            <a:off x="720725" y="5819775"/>
            <a:ext cx="136525" cy="136525"/>
          </a:xfrm>
          <a:prstGeom prst="rect">
            <a:avLst/>
          </a:prstGeom>
          <a:solidFill>
            <a:srgbClr val="FF33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90125" name="Line 15">
            <a:extLst>
              <a:ext uri="{FF2B5EF4-FFF2-40B4-BE49-F238E27FC236}">
                <a16:creationId xmlns:a16="http://schemas.microsoft.com/office/drawing/2014/main" id="{4B918A87-63A7-4913-9DD1-01475B2CB1E7}"/>
              </a:ext>
            </a:extLst>
          </p:cNvPr>
          <p:cNvSpPr>
            <a:spLocks noChangeShapeType="1"/>
          </p:cNvSpPr>
          <p:nvPr/>
        </p:nvSpPr>
        <p:spPr bwMode="auto">
          <a:xfrm>
            <a:off x="5292725" y="1944688"/>
            <a:ext cx="0" cy="3886200"/>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0126" name="Line 16">
            <a:extLst>
              <a:ext uri="{FF2B5EF4-FFF2-40B4-BE49-F238E27FC236}">
                <a16:creationId xmlns:a16="http://schemas.microsoft.com/office/drawing/2014/main" id="{67F48F19-7E2E-40B4-8CAB-37E3357B4AA2}"/>
              </a:ext>
            </a:extLst>
          </p:cNvPr>
          <p:cNvSpPr>
            <a:spLocks noChangeShapeType="1"/>
          </p:cNvSpPr>
          <p:nvPr/>
        </p:nvSpPr>
        <p:spPr bwMode="auto">
          <a:xfrm>
            <a:off x="6156325" y="1946275"/>
            <a:ext cx="0" cy="3886200"/>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0127" name="Line 17">
            <a:extLst>
              <a:ext uri="{FF2B5EF4-FFF2-40B4-BE49-F238E27FC236}">
                <a16:creationId xmlns:a16="http://schemas.microsoft.com/office/drawing/2014/main" id="{1B2C863D-0313-4DC5-8066-46185818B834}"/>
              </a:ext>
            </a:extLst>
          </p:cNvPr>
          <p:cNvSpPr>
            <a:spLocks noChangeShapeType="1"/>
          </p:cNvSpPr>
          <p:nvPr/>
        </p:nvSpPr>
        <p:spPr bwMode="auto">
          <a:xfrm>
            <a:off x="7019925" y="1946275"/>
            <a:ext cx="0" cy="3886200"/>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0610" name="Text Box 18">
            <a:extLst>
              <a:ext uri="{FF2B5EF4-FFF2-40B4-BE49-F238E27FC236}">
                <a16:creationId xmlns:a16="http://schemas.microsoft.com/office/drawing/2014/main" id="{B5BADBEE-C452-4F3D-B21A-258A4443927D}"/>
              </a:ext>
            </a:extLst>
          </p:cNvPr>
          <p:cNvSpPr txBox="1">
            <a:spLocks noChangeArrowheads="1"/>
          </p:cNvSpPr>
          <p:nvPr/>
        </p:nvSpPr>
        <p:spPr bwMode="auto">
          <a:xfrm>
            <a:off x="5508625" y="1049338"/>
            <a:ext cx="12255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eaLnBrk="1" hangingPunct="1">
              <a:defRPr/>
            </a:pPr>
            <a:r>
              <a:rPr lang="en-US">
                <a:solidFill>
                  <a:schemeClr val="bg1"/>
                </a:solidFill>
                <a:effectLst>
                  <a:outerShdw blurRad="38100" dist="38100" dir="2700000" algn="tl">
                    <a:srgbClr val="000000"/>
                  </a:outerShdw>
                </a:effectLst>
                <a:latin typeface="Arial" charset="0"/>
              </a:rPr>
              <a:t>Press Box</a:t>
            </a:r>
          </a:p>
        </p:txBody>
      </p:sp>
      <p:sp>
        <p:nvSpPr>
          <p:cNvPr id="110611" name="Text Box 19">
            <a:extLst>
              <a:ext uri="{FF2B5EF4-FFF2-40B4-BE49-F238E27FC236}">
                <a16:creationId xmlns:a16="http://schemas.microsoft.com/office/drawing/2014/main" id="{98B7DCBC-DE71-47E8-8775-4E6592640E08}"/>
              </a:ext>
            </a:extLst>
          </p:cNvPr>
          <p:cNvSpPr txBox="1">
            <a:spLocks noChangeArrowheads="1"/>
          </p:cNvSpPr>
          <p:nvPr/>
        </p:nvSpPr>
        <p:spPr bwMode="auto">
          <a:xfrm>
            <a:off x="2390775" y="4954588"/>
            <a:ext cx="6953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1" hangingPunct="1">
              <a:defRPr/>
            </a:pPr>
            <a:r>
              <a:rPr lang="en-US" sz="2400">
                <a:solidFill>
                  <a:schemeClr val="bg1"/>
                </a:solidFill>
                <a:effectLst>
                  <a:outerShdw blurRad="38100" dist="38100" dir="2700000" algn="tl">
                    <a:srgbClr val="000000"/>
                  </a:outerShdw>
                </a:effectLst>
                <a:latin typeface="Arial" charset="0"/>
              </a:rPr>
              <a:t>1 0</a:t>
            </a:r>
          </a:p>
        </p:txBody>
      </p:sp>
      <p:sp>
        <p:nvSpPr>
          <p:cNvPr id="110612" name="Text Box 20">
            <a:extLst>
              <a:ext uri="{FF2B5EF4-FFF2-40B4-BE49-F238E27FC236}">
                <a16:creationId xmlns:a16="http://schemas.microsoft.com/office/drawing/2014/main" id="{C806E7EB-49E0-4018-A6D2-62C0AB82D6E2}"/>
              </a:ext>
            </a:extLst>
          </p:cNvPr>
          <p:cNvSpPr txBox="1">
            <a:spLocks noChangeArrowheads="1"/>
          </p:cNvSpPr>
          <p:nvPr/>
        </p:nvSpPr>
        <p:spPr bwMode="auto">
          <a:xfrm>
            <a:off x="3216275" y="4929188"/>
            <a:ext cx="6953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1" hangingPunct="1">
              <a:defRPr/>
            </a:pPr>
            <a:r>
              <a:rPr lang="en-US" sz="2400">
                <a:solidFill>
                  <a:schemeClr val="bg1"/>
                </a:solidFill>
                <a:effectLst>
                  <a:outerShdw blurRad="38100" dist="38100" dir="2700000" algn="tl">
                    <a:srgbClr val="000000"/>
                  </a:outerShdw>
                </a:effectLst>
                <a:latin typeface="Arial" charset="0"/>
              </a:rPr>
              <a:t>2 0</a:t>
            </a:r>
          </a:p>
        </p:txBody>
      </p:sp>
      <p:sp>
        <p:nvSpPr>
          <p:cNvPr id="110613" name="Text Box 21">
            <a:extLst>
              <a:ext uri="{FF2B5EF4-FFF2-40B4-BE49-F238E27FC236}">
                <a16:creationId xmlns:a16="http://schemas.microsoft.com/office/drawing/2014/main" id="{28C8C3E7-3908-40A2-AA37-B87C4B9A879B}"/>
              </a:ext>
            </a:extLst>
          </p:cNvPr>
          <p:cNvSpPr txBox="1">
            <a:spLocks noChangeArrowheads="1"/>
          </p:cNvSpPr>
          <p:nvPr/>
        </p:nvSpPr>
        <p:spPr bwMode="auto">
          <a:xfrm>
            <a:off x="4067175" y="4954588"/>
            <a:ext cx="6953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1" hangingPunct="1">
              <a:defRPr/>
            </a:pPr>
            <a:r>
              <a:rPr lang="en-US" sz="2400">
                <a:solidFill>
                  <a:schemeClr val="bg1"/>
                </a:solidFill>
                <a:effectLst>
                  <a:outerShdw blurRad="38100" dist="38100" dir="2700000" algn="tl">
                    <a:srgbClr val="000000"/>
                  </a:outerShdw>
                </a:effectLst>
                <a:latin typeface="Arial" charset="0"/>
              </a:rPr>
              <a:t>3 0</a:t>
            </a:r>
          </a:p>
        </p:txBody>
      </p:sp>
      <p:sp>
        <p:nvSpPr>
          <p:cNvPr id="110614" name="Text Box 22">
            <a:extLst>
              <a:ext uri="{FF2B5EF4-FFF2-40B4-BE49-F238E27FC236}">
                <a16:creationId xmlns:a16="http://schemas.microsoft.com/office/drawing/2014/main" id="{BCECE355-1BEB-4EA1-B1B3-17630ED6963D}"/>
              </a:ext>
            </a:extLst>
          </p:cNvPr>
          <p:cNvSpPr txBox="1">
            <a:spLocks noChangeArrowheads="1"/>
          </p:cNvSpPr>
          <p:nvPr/>
        </p:nvSpPr>
        <p:spPr bwMode="auto">
          <a:xfrm>
            <a:off x="4892675" y="4954588"/>
            <a:ext cx="6953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1" hangingPunct="1">
              <a:defRPr/>
            </a:pPr>
            <a:r>
              <a:rPr lang="en-US" sz="2400">
                <a:solidFill>
                  <a:schemeClr val="bg1"/>
                </a:solidFill>
                <a:effectLst>
                  <a:outerShdw blurRad="38100" dist="38100" dir="2700000" algn="tl">
                    <a:srgbClr val="000000"/>
                  </a:outerShdw>
                </a:effectLst>
                <a:latin typeface="Arial" charset="0"/>
              </a:rPr>
              <a:t>4 0</a:t>
            </a:r>
          </a:p>
        </p:txBody>
      </p:sp>
      <p:sp>
        <p:nvSpPr>
          <p:cNvPr id="110615" name="Text Box 23">
            <a:extLst>
              <a:ext uri="{FF2B5EF4-FFF2-40B4-BE49-F238E27FC236}">
                <a16:creationId xmlns:a16="http://schemas.microsoft.com/office/drawing/2014/main" id="{28986FF6-A876-4944-940C-5B0DEE91E6BF}"/>
              </a:ext>
            </a:extLst>
          </p:cNvPr>
          <p:cNvSpPr txBox="1">
            <a:spLocks noChangeArrowheads="1"/>
          </p:cNvSpPr>
          <p:nvPr/>
        </p:nvSpPr>
        <p:spPr bwMode="auto">
          <a:xfrm>
            <a:off x="5765800" y="4957763"/>
            <a:ext cx="6953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1" hangingPunct="1">
              <a:defRPr/>
            </a:pPr>
            <a:r>
              <a:rPr lang="en-US" sz="2400">
                <a:solidFill>
                  <a:schemeClr val="bg1"/>
                </a:solidFill>
                <a:effectLst>
                  <a:outerShdw blurRad="38100" dist="38100" dir="2700000" algn="tl">
                    <a:srgbClr val="000000"/>
                  </a:outerShdw>
                </a:effectLst>
                <a:latin typeface="Arial" charset="0"/>
              </a:rPr>
              <a:t>5 0</a:t>
            </a:r>
          </a:p>
        </p:txBody>
      </p:sp>
      <p:sp>
        <p:nvSpPr>
          <p:cNvPr id="110616" name="Text Box 24">
            <a:extLst>
              <a:ext uri="{FF2B5EF4-FFF2-40B4-BE49-F238E27FC236}">
                <a16:creationId xmlns:a16="http://schemas.microsoft.com/office/drawing/2014/main" id="{572E1614-7770-47B9-A5A7-BAC5238F42A1}"/>
              </a:ext>
            </a:extLst>
          </p:cNvPr>
          <p:cNvSpPr txBox="1">
            <a:spLocks noChangeArrowheads="1"/>
          </p:cNvSpPr>
          <p:nvPr/>
        </p:nvSpPr>
        <p:spPr bwMode="auto">
          <a:xfrm>
            <a:off x="6635750" y="4941888"/>
            <a:ext cx="6953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1" hangingPunct="1">
              <a:defRPr/>
            </a:pPr>
            <a:r>
              <a:rPr lang="en-US" sz="2400">
                <a:solidFill>
                  <a:schemeClr val="bg1"/>
                </a:solidFill>
                <a:effectLst>
                  <a:outerShdw blurRad="38100" dist="38100" dir="2700000" algn="tl">
                    <a:srgbClr val="000000"/>
                  </a:outerShdw>
                </a:effectLst>
                <a:latin typeface="Arial" charset="0"/>
              </a:rPr>
              <a:t>4 0</a:t>
            </a:r>
          </a:p>
        </p:txBody>
      </p:sp>
      <p:sp>
        <p:nvSpPr>
          <p:cNvPr id="90135" name="Line 25">
            <a:extLst>
              <a:ext uri="{FF2B5EF4-FFF2-40B4-BE49-F238E27FC236}">
                <a16:creationId xmlns:a16="http://schemas.microsoft.com/office/drawing/2014/main" id="{94FCE07C-2D60-4E03-8814-B14FA537AFF3}"/>
              </a:ext>
            </a:extLst>
          </p:cNvPr>
          <p:cNvSpPr>
            <a:spLocks noChangeShapeType="1"/>
          </p:cNvSpPr>
          <p:nvPr/>
        </p:nvSpPr>
        <p:spPr bwMode="auto">
          <a:xfrm>
            <a:off x="4051300" y="5816600"/>
            <a:ext cx="12700" cy="54610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0136" name="Rectangle 26">
            <a:extLst>
              <a:ext uri="{FF2B5EF4-FFF2-40B4-BE49-F238E27FC236}">
                <a16:creationId xmlns:a16="http://schemas.microsoft.com/office/drawing/2014/main" id="{AEDD70E9-1661-4AF5-9B15-D8CB7351A0B4}"/>
              </a:ext>
            </a:extLst>
          </p:cNvPr>
          <p:cNvSpPr>
            <a:spLocks noChangeArrowheads="1"/>
          </p:cNvSpPr>
          <p:nvPr/>
        </p:nvSpPr>
        <p:spPr bwMode="auto">
          <a:xfrm>
            <a:off x="4064000" y="5829300"/>
            <a:ext cx="4330700" cy="533400"/>
          </a:xfrm>
          <a:prstGeom prst="rect">
            <a:avLst/>
          </a:prstGeom>
          <a:solidFill>
            <a:schemeClr val="bg1">
              <a:alpha val="50195"/>
            </a:schemeClr>
          </a:solidFill>
          <a:ln w="3175" cap="rnd">
            <a:solidFill>
              <a:schemeClr val="bg1"/>
            </a:solidFill>
            <a:prstDash val="sysDot"/>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90137" name="Line 27">
            <a:extLst>
              <a:ext uri="{FF2B5EF4-FFF2-40B4-BE49-F238E27FC236}">
                <a16:creationId xmlns:a16="http://schemas.microsoft.com/office/drawing/2014/main" id="{B26BF164-F1D2-4CFA-8BC4-74575BE1574A}"/>
              </a:ext>
            </a:extLst>
          </p:cNvPr>
          <p:cNvSpPr>
            <a:spLocks noChangeShapeType="1"/>
          </p:cNvSpPr>
          <p:nvPr/>
        </p:nvSpPr>
        <p:spPr bwMode="auto">
          <a:xfrm>
            <a:off x="2692400" y="3238500"/>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0138" name="Line 28">
            <a:extLst>
              <a:ext uri="{FF2B5EF4-FFF2-40B4-BE49-F238E27FC236}">
                <a16:creationId xmlns:a16="http://schemas.microsoft.com/office/drawing/2014/main" id="{E908F80F-B1E7-4637-87AC-8A589DAD5505}"/>
              </a:ext>
            </a:extLst>
          </p:cNvPr>
          <p:cNvSpPr>
            <a:spLocks noChangeShapeType="1"/>
          </p:cNvSpPr>
          <p:nvPr/>
        </p:nvSpPr>
        <p:spPr bwMode="auto">
          <a:xfrm>
            <a:off x="2692400" y="4533900"/>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0139" name="Line 29">
            <a:extLst>
              <a:ext uri="{FF2B5EF4-FFF2-40B4-BE49-F238E27FC236}">
                <a16:creationId xmlns:a16="http://schemas.microsoft.com/office/drawing/2014/main" id="{80204B64-923D-4105-A7C6-2FB9F1801E8D}"/>
              </a:ext>
            </a:extLst>
          </p:cNvPr>
          <p:cNvSpPr>
            <a:spLocks noChangeShapeType="1"/>
          </p:cNvSpPr>
          <p:nvPr/>
        </p:nvSpPr>
        <p:spPr bwMode="auto">
          <a:xfrm>
            <a:off x="3543300" y="3225800"/>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0140" name="Line 30">
            <a:extLst>
              <a:ext uri="{FF2B5EF4-FFF2-40B4-BE49-F238E27FC236}">
                <a16:creationId xmlns:a16="http://schemas.microsoft.com/office/drawing/2014/main" id="{F67D8EED-FCDE-45CA-AD33-8396A3400510}"/>
              </a:ext>
            </a:extLst>
          </p:cNvPr>
          <p:cNvSpPr>
            <a:spLocks noChangeShapeType="1"/>
          </p:cNvSpPr>
          <p:nvPr/>
        </p:nvSpPr>
        <p:spPr bwMode="auto">
          <a:xfrm>
            <a:off x="3543300" y="4521200"/>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0141" name="Line 31">
            <a:extLst>
              <a:ext uri="{FF2B5EF4-FFF2-40B4-BE49-F238E27FC236}">
                <a16:creationId xmlns:a16="http://schemas.microsoft.com/office/drawing/2014/main" id="{3259069B-1D18-4EA9-9F8F-F19AC77A6A89}"/>
              </a:ext>
            </a:extLst>
          </p:cNvPr>
          <p:cNvSpPr>
            <a:spLocks noChangeShapeType="1"/>
          </p:cNvSpPr>
          <p:nvPr/>
        </p:nvSpPr>
        <p:spPr bwMode="auto">
          <a:xfrm>
            <a:off x="4381500" y="3238500"/>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0142" name="Line 32">
            <a:extLst>
              <a:ext uri="{FF2B5EF4-FFF2-40B4-BE49-F238E27FC236}">
                <a16:creationId xmlns:a16="http://schemas.microsoft.com/office/drawing/2014/main" id="{47A66111-76B0-4709-96B9-BA243B47C086}"/>
              </a:ext>
            </a:extLst>
          </p:cNvPr>
          <p:cNvSpPr>
            <a:spLocks noChangeShapeType="1"/>
          </p:cNvSpPr>
          <p:nvPr/>
        </p:nvSpPr>
        <p:spPr bwMode="auto">
          <a:xfrm>
            <a:off x="4381500" y="4533900"/>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0143" name="Line 33">
            <a:extLst>
              <a:ext uri="{FF2B5EF4-FFF2-40B4-BE49-F238E27FC236}">
                <a16:creationId xmlns:a16="http://schemas.microsoft.com/office/drawing/2014/main" id="{ABD0468A-123D-44E7-B3B3-180F3C6633AE}"/>
              </a:ext>
            </a:extLst>
          </p:cNvPr>
          <p:cNvSpPr>
            <a:spLocks noChangeShapeType="1"/>
          </p:cNvSpPr>
          <p:nvPr/>
        </p:nvSpPr>
        <p:spPr bwMode="auto">
          <a:xfrm>
            <a:off x="5219700" y="3238500"/>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0144" name="Line 34">
            <a:extLst>
              <a:ext uri="{FF2B5EF4-FFF2-40B4-BE49-F238E27FC236}">
                <a16:creationId xmlns:a16="http://schemas.microsoft.com/office/drawing/2014/main" id="{575EB2C1-F6F1-472D-8E9E-1BB6843E157C}"/>
              </a:ext>
            </a:extLst>
          </p:cNvPr>
          <p:cNvSpPr>
            <a:spLocks noChangeShapeType="1"/>
          </p:cNvSpPr>
          <p:nvPr/>
        </p:nvSpPr>
        <p:spPr bwMode="auto">
          <a:xfrm>
            <a:off x="5219700" y="4533900"/>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0145" name="Line 35">
            <a:extLst>
              <a:ext uri="{FF2B5EF4-FFF2-40B4-BE49-F238E27FC236}">
                <a16:creationId xmlns:a16="http://schemas.microsoft.com/office/drawing/2014/main" id="{F0C22BE7-005D-407C-B3F4-AA5123F64AB5}"/>
              </a:ext>
            </a:extLst>
          </p:cNvPr>
          <p:cNvSpPr>
            <a:spLocks noChangeShapeType="1"/>
          </p:cNvSpPr>
          <p:nvPr/>
        </p:nvSpPr>
        <p:spPr bwMode="auto">
          <a:xfrm>
            <a:off x="6070600" y="3238500"/>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0146" name="Line 36">
            <a:extLst>
              <a:ext uri="{FF2B5EF4-FFF2-40B4-BE49-F238E27FC236}">
                <a16:creationId xmlns:a16="http://schemas.microsoft.com/office/drawing/2014/main" id="{1ED28C0D-81AC-4A09-9820-77A58B0989B0}"/>
              </a:ext>
            </a:extLst>
          </p:cNvPr>
          <p:cNvSpPr>
            <a:spLocks noChangeShapeType="1"/>
          </p:cNvSpPr>
          <p:nvPr/>
        </p:nvSpPr>
        <p:spPr bwMode="auto">
          <a:xfrm>
            <a:off x="6070600" y="4533900"/>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0147" name="Line 37">
            <a:extLst>
              <a:ext uri="{FF2B5EF4-FFF2-40B4-BE49-F238E27FC236}">
                <a16:creationId xmlns:a16="http://schemas.microsoft.com/office/drawing/2014/main" id="{92B5C288-6B36-4775-BFF2-9D2CCF1C5D3C}"/>
              </a:ext>
            </a:extLst>
          </p:cNvPr>
          <p:cNvSpPr>
            <a:spLocks noChangeShapeType="1"/>
          </p:cNvSpPr>
          <p:nvPr/>
        </p:nvSpPr>
        <p:spPr bwMode="auto">
          <a:xfrm>
            <a:off x="6946900" y="3251200"/>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0148" name="Line 38">
            <a:extLst>
              <a:ext uri="{FF2B5EF4-FFF2-40B4-BE49-F238E27FC236}">
                <a16:creationId xmlns:a16="http://schemas.microsoft.com/office/drawing/2014/main" id="{FF10D57C-14E7-4FBE-9214-C90A78F33F14}"/>
              </a:ext>
            </a:extLst>
          </p:cNvPr>
          <p:cNvSpPr>
            <a:spLocks noChangeShapeType="1"/>
          </p:cNvSpPr>
          <p:nvPr/>
        </p:nvSpPr>
        <p:spPr bwMode="auto">
          <a:xfrm>
            <a:off x="6946900" y="4546600"/>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0631" name="Text Box 39">
            <a:extLst>
              <a:ext uri="{FF2B5EF4-FFF2-40B4-BE49-F238E27FC236}">
                <a16:creationId xmlns:a16="http://schemas.microsoft.com/office/drawing/2014/main" id="{4760C4B2-1E39-49E3-8911-EC98C5EC86F9}"/>
              </a:ext>
            </a:extLst>
          </p:cNvPr>
          <p:cNvSpPr txBox="1">
            <a:spLocks noChangeArrowheads="1"/>
          </p:cNvSpPr>
          <p:nvPr/>
        </p:nvSpPr>
        <p:spPr bwMode="auto">
          <a:xfrm>
            <a:off x="2339975" y="5002213"/>
            <a:ext cx="3175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eaLnBrk="1" hangingPunct="1">
              <a:defRPr/>
            </a:pPr>
            <a:r>
              <a:rPr lang="en-US" dirty="0">
                <a:solidFill>
                  <a:schemeClr val="bg1"/>
                </a:solidFill>
                <a:effectLst>
                  <a:outerShdw blurRad="38100" dist="38100" dir="2700000" algn="tl">
                    <a:srgbClr val="000000"/>
                  </a:outerShdw>
                </a:effectLst>
                <a:latin typeface="Arial" charset="0"/>
              </a:rPr>
              <a:t>&lt;</a:t>
            </a:r>
          </a:p>
        </p:txBody>
      </p:sp>
      <p:sp>
        <p:nvSpPr>
          <p:cNvPr id="110632" name="Text Box 40">
            <a:extLst>
              <a:ext uri="{FF2B5EF4-FFF2-40B4-BE49-F238E27FC236}">
                <a16:creationId xmlns:a16="http://schemas.microsoft.com/office/drawing/2014/main" id="{033D25CF-C3BE-43C6-A143-C8011DA2614D}"/>
              </a:ext>
            </a:extLst>
          </p:cNvPr>
          <p:cNvSpPr txBox="1">
            <a:spLocks noChangeArrowheads="1"/>
          </p:cNvSpPr>
          <p:nvPr/>
        </p:nvSpPr>
        <p:spPr bwMode="auto">
          <a:xfrm>
            <a:off x="3127375" y="5002213"/>
            <a:ext cx="3175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eaLnBrk="1" hangingPunct="1">
              <a:defRPr/>
            </a:pPr>
            <a:r>
              <a:rPr lang="en-US">
                <a:solidFill>
                  <a:schemeClr val="bg1"/>
                </a:solidFill>
                <a:effectLst>
                  <a:outerShdw blurRad="38100" dist="38100" dir="2700000" algn="tl">
                    <a:srgbClr val="000000"/>
                  </a:outerShdw>
                </a:effectLst>
                <a:latin typeface="Arial" charset="0"/>
              </a:rPr>
              <a:t>&lt;</a:t>
            </a:r>
          </a:p>
        </p:txBody>
      </p:sp>
      <p:sp>
        <p:nvSpPr>
          <p:cNvPr id="110633" name="Text Box 41">
            <a:extLst>
              <a:ext uri="{FF2B5EF4-FFF2-40B4-BE49-F238E27FC236}">
                <a16:creationId xmlns:a16="http://schemas.microsoft.com/office/drawing/2014/main" id="{7CCAE846-8B8B-47A6-91B2-5B98C13B242E}"/>
              </a:ext>
            </a:extLst>
          </p:cNvPr>
          <p:cNvSpPr txBox="1">
            <a:spLocks noChangeArrowheads="1"/>
          </p:cNvSpPr>
          <p:nvPr/>
        </p:nvSpPr>
        <p:spPr bwMode="auto">
          <a:xfrm>
            <a:off x="3978275" y="5002213"/>
            <a:ext cx="3175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eaLnBrk="1" hangingPunct="1">
              <a:defRPr/>
            </a:pPr>
            <a:r>
              <a:rPr lang="en-US">
                <a:solidFill>
                  <a:schemeClr val="bg1"/>
                </a:solidFill>
                <a:effectLst>
                  <a:outerShdw blurRad="38100" dist="38100" dir="2700000" algn="tl">
                    <a:srgbClr val="000000"/>
                  </a:outerShdw>
                </a:effectLst>
                <a:latin typeface="Arial" charset="0"/>
              </a:rPr>
              <a:t>&lt;</a:t>
            </a:r>
          </a:p>
        </p:txBody>
      </p:sp>
      <p:sp>
        <p:nvSpPr>
          <p:cNvPr id="110634" name="Text Box 42">
            <a:extLst>
              <a:ext uri="{FF2B5EF4-FFF2-40B4-BE49-F238E27FC236}">
                <a16:creationId xmlns:a16="http://schemas.microsoft.com/office/drawing/2014/main" id="{14182706-5C2E-45B3-A192-5A2EBCEA5367}"/>
              </a:ext>
            </a:extLst>
          </p:cNvPr>
          <p:cNvSpPr txBox="1">
            <a:spLocks noChangeArrowheads="1"/>
          </p:cNvSpPr>
          <p:nvPr/>
        </p:nvSpPr>
        <p:spPr bwMode="auto">
          <a:xfrm>
            <a:off x="4803775" y="4989513"/>
            <a:ext cx="3175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eaLnBrk="1" hangingPunct="1">
              <a:defRPr/>
            </a:pPr>
            <a:r>
              <a:rPr lang="en-US">
                <a:solidFill>
                  <a:schemeClr val="bg1"/>
                </a:solidFill>
                <a:effectLst>
                  <a:outerShdw blurRad="38100" dist="38100" dir="2700000" algn="tl">
                    <a:srgbClr val="000000"/>
                  </a:outerShdw>
                </a:effectLst>
                <a:latin typeface="Arial" charset="0"/>
              </a:rPr>
              <a:t>&lt;</a:t>
            </a:r>
          </a:p>
        </p:txBody>
      </p:sp>
      <p:sp>
        <p:nvSpPr>
          <p:cNvPr id="110635" name="Text Box 43">
            <a:extLst>
              <a:ext uri="{FF2B5EF4-FFF2-40B4-BE49-F238E27FC236}">
                <a16:creationId xmlns:a16="http://schemas.microsoft.com/office/drawing/2014/main" id="{3EA116F6-A735-45A0-937E-FBE274D020F3}"/>
              </a:ext>
            </a:extLst>
          </p:cNvPr>
          <p:cNvSpPr txBox="1">
            <a:spLocks noChangeArrowheads="1"/>
          </p:cNvSpPr>
          <p:nvPr/>
        </p:nvSpPr>
        <p:spPr bwMode="auto">
          <a:xfrm flipV="1">
            <a:off x="7204075" y="4989513"/>
            <a:ext cx="3175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eaLnBrk="1" hangingPunct="1">
              <a:defRPr/>
            </a:pPr>
            <a:r>
              <a:rPr lang="en-US">
                <a:solidFill>
                  <a:schemeClr val="bg1"/>
                </a:solidFill>
                <a:effectLst>
                  <a:outerShdw blurRad="38100" dist="38100" dir="2700000" algn="tl">
                    <a:srgbClr val="000000"/>
                  </a:outerShdw>
                </a:effectLst>
                <a:latin typeface="Arial" charset="0"/>
              </a:rPr>
              <a:t>&lt;</a:t>
            </a:r>
          </a:p>
        </p:txBody>
      </p:sp>
      <p:grpSp>
        <p:nvGrpSpPr>
          <p:cNvPr id="90154" name="Group 44">
            <a:extLst>
              <a:ext uri="{FF2B5EF4-FFF2-40B4-BE49-F238E27FC236}">
                <a16:creationId xmlns:a16="http://schemas.microsoft.com/office/drawing/2014/main" id="{13E11D60-9854-4322-832E-52FB2D03B232}"/>
              </a:ext>
            </a:extLst>
          </p:cNvPr>
          <p:cNvGrpSpPr>
            <a:grpSpLocks/>
          </p:cNvGrpSpPr>
          <p:nvPr/>
        </p:nvGrpSpPr>
        <p:grpSpPr bwMode="auto">
          <a:xfrm>
            <a:off x="2808288" y="6003925"/>
            <a:ext cx="204787" cy="730250"/>
            <a:chOff x="3204" y="3720"/>
            <a:chExt cx="113" cy="420"/>
          </a:xfrm>
        </p:grpSpPr>
        <p:grpSp>
          <p:nvGrpSpPr>
            <p:cNvPr id="90194" name="Group 45">
              <a:extLst>
                <a:ext uri="{FF2B5EF4-FFF2-40B4-BE49-F238E27FC236}">
                  <a16:creationId xmlns:a16="http://schemas.microsoft.com/office/drawing/2014/main" id="{4B9933EB-D1D7-4D28-9DBF-1EECBD1365EC}"/>
                </a:ext>
              </a:extLst>
            </p:cNvPr>
            <p:cNvGrpSpPr>
              <a:grpSpLocks/>
            </p:cNvGrpSpPr>
            <p:nvPr/>
          </p:nvGrpSpPr>
          <p:grpSpPr bwMode="auto">
            <a:xfrm>
              <a:off x="3204" y="3720"/>
              <a:ext cx="113" cy="420"/>
              <a:chOff x="3204" y="3708"/>
              <a:chExt cx="113" cy="420"/>
            </a:xfrm>
          </p:grpSpPr>
          <p:sp>
            <p:nvSpPr>
              <p:cNvPr id="90199" name="AutoShape 46">
                <a:extLst>
                  <a:ext uri="{FF2B5EF4-FFF2-40B4-BE49-F238E27FC236}">
                    <a16:creationId xmlns:a16="http://schemas.microsoft.com/office/drawing/2014/main" id="{C437C38B-1C13-45BF-BD4C-8AC1586757A1}"/>
                  </a:ext>
                </a:extLst>
              </p:cNvPr>
              <p:cNvSpPr>
                <a:spLocks noChangeAspect="1" noChangeArrowheads="1"/>
              </p:cNvSpPr>
              <p:nvPr/>
            </p:nvSpPr>
            <p:spPr bwMode="auto">
              <a:xfrm>
                <a:off x="3204" y="3708"/>
                <a:ext cx="113" cy="307"/>
              </a:xfrm>
              <a:prstGeom prst="triangle">
                <a:avLst>
                  <a:gd name="adj" fmla="val 50000"/>
                </a:avLst>
              </a:prstGeom>
              <a:solidFill>
                <a:srgbClr val="FF66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90200" name="Oval 47">
                <a:extLst>
                  <a:ext uri="{FF2B5EF4-FFF2-40B4-BE49-F238E27FC236}">
                    <a16:creationId xmlns:a16="http://schemas.microsoft.com/office/drawing/2014/main" id="{F588FF1B-4A2C-4905-9CD1-F4EDAF4253AA}"/>
                  </a:ext>
                </a:extLst>
              </p:cNvPr>
              <p:cNvSpPr>
                <a:spLocks noChangeArrowheads="1"/>
              </p:cNvSpPr>
              <p:nvPr/>
            </p:nvSpPr>
            <p:spPr bwMode="auto">
              <a:xfrm>
                <a:off x="3210" y="4032"/>
                <a:ext cx="102" cy="96"/>
              </a:xfrm>
              <a:prstGeom prst="ellipse">
                <a:avLst/>
              </a:prstGeom>
              <a:solidFill>
                <a:srgbClr val="FF66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grpSp>
        <p:sp>
          <p:nvSpPr>
            <p:cNvPr id="90195" name="Line 48">
              <a:extLst>
                <a:ext uri="{FF2B5EF4-FFF2-40B4-BE49-F238E27FC236}">
                  <a16:creationId xmlns:a16="http://schemas.microsoft.com/office/drawing/2014/main" id="{2F1DFDBC-2DDE-4C4A-8D7F-FCE16B3F4CE1}"/>
                </a:ext>
              </a:extLst>
            </p:cNvPr>
            <p:cNvSpPr>
              <a:spLocks noChangeShapeType="1"/>
            </p:cNvSpPr>
            <p:nvPr/>
          </p:nvSpPr>
          <p:spPr bwMode="auto">
            <a:xfrm>
              <a:off x="3225" y="3921"/>
              <a:ext cx="7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0196" name="Line 49">
              <a:extLst>
                <a:ext uri="{FF2B5EF4-FFF2-40B4-BE49-F238E27FC236}">
                  <a16:creationId xmlns:a16="http://schemas.microsoft.com/office/drawing/2014/main" id="{9E915D0F-F5F3-464F-8634-E010A65C346C}"/>
                </a:ext>
              </a:extLst>
            </p:cNvPr>
            <p:cNvSpPr>
              <a:spLocks noChangeShapeType="1"/>
            </p:cNvSpPr>
            <p:nvPr/>
          </p:nvSpPr>
          <p:spPr bwMode="auto">
            <a:xfrm>
              <a:off x="3216" y="3981"/>
              <a:ext cx="9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0197" name="Line 50">
              <a:extLst>
                <a:ext uri="{FF2B5EF4-FFF2-40B4-BE49-F238E27FC236}">
                  <a16:creationId xmlns:a16="http://schemas.microsoft.com/office/drawing/2014/main" id="{BA21BE23-30B0-426C-ADA8-1A4FB3F1AA8F}"/>
                </a:ext>
              </a:extLst>
            </p:cNvPr>
            <p:cNvSpPr>
              <a:spLocks noChangeShapeType="1"/>
            </p:cNvSpPr>
            <p:nvPr/>
          </p:nvSpPr>
          <p:spPr bwMode="auto">
            <a:xfrm>
              <a:off x="3240" y="3861"/>
              <a:ext cx="4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0198" name="Oval 51">
              <a:extLst>
                <a:ext uri="{FF2B5EF4-FFF2-40B4-BE49-F238E27FC236}">
                  <a16:creationId xmlns:a16="http://schemas.microsoft.com/office/drawing/2014/main" id="{E89FB0C0-8FAF-4C83-BDE0-70CBE639F382}"/>
                </a:ext>
              </a:extLst>
            </p:cNvPr>
            <p:cNvSpPr>
              <a:spLocks noChangeArrowheads="1"/>
            </p:cNvSpPr>
            <p:nvPr/>
          </p:nvSpPr>
          <p:spPr bwMode="auto">
            <a:xfrm>
              <a:off x="3234" y="4063"/>
              <a:ext cx="56" cy="5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grpSp>
      <p:grpSp>
        <p:nvGrpSpPr>
          <p:cNvPr id="90155" name="Group 52">
            <a:extLst>
              <a:ext uri="{FF2B5EF4-FFF2-40B4-BE49-F238E27FC236}">
                <a16:creationId xmlns:a16="http://schemas.microsoft.com/office/drawing/2014/main" id="{8A76A265-8E28-490A-B39B-CA472427680C}"/>
              </a:ext>
            </a:extLst>
          </p:cNvPr>
          <p:cNvGrpSpPr>
            <a:grpSpLocks/>
          </p:cNvGrpSpPr>
          <p:nvPr/>
        </p:nvGrpSpPr>
        <p:grpSpPr bwMode="auto">
          <a:xfrm>
            <a:off x="3084513" y="5870575"/>
            <a:ext cx="268287" cy="571500"/>
            <a:chOff x="3248" y="3589"/>
            <a:chExt cx="169" cy="360"/>
          </a:xfrm>
        </p:grpSpPr>
        <p:sp>
          <p:nvSpPr>
            <p:cNvPr id="90191" name="Rectangle 53">
              <a:extLst>
                <a:ext uri="{FF2B5EF4-FFF2-40B4-BE49-F238E27FC236}">
                  <a16:creationId xmlns:a16="http://schemas.microsoft.com/office/drawing/2014/main" id="{74202F98-18F0-4F7A-A59E-19FE813B5E68}"/>
                </a:ext>
              </a:extLst>
            </p:cNvPr>
            <p:cNvSpPr>
              <a:spLocks noChangeArrowheads="1"/>
            </p:cNvSpPr>
            <p:nvPr/>
          </p:nvSpPr>
          <p:spPr bwMode="auto">
            <a:xfrm>
              <a:off x="3285" y="3796"/>
              <a:ext cx="99" cy="123"/>
            </a:xfrm>
            <a:prstGeom prst="rect">
              <a:avLst/>
            </a:prstGeom>
            <a:solidFill>
              <a:srgbClr val="C0C0C0"/>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90192" name="Text Box 54">
              <a:extLst>
                <a:ext uri="{FF2B5EF4-FFF2-40B4-BE49-F238E27FC236}">
                  <a16:creationId xmlns:a16="http://schemas.microsoft.com/office/drawing/2014/main" id="{3B48FF0C-5B92-404C-A9B3-725088F5F9FD}"/>
                </a:ext>
              </a:extLst>
            </p:cNvPr>
            <p:cNvSpPr txBox="1">
              <a:spLocks noChangeArrowheads="1"/>
            </p:cNvSpPr>
            <p:nvPr/>
          </p:nvSpPr>
          <p:spPr bwMode="auto">
            <a:xfrm flipV="1">
              <a:off x="3248" y="3776"/>
              <a:ext cx="169"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200" b="1"/>
                <a:t>4</a:t>
              </a:r>
            </a:p>
          </p:txBody>
        </p:sp>
        <p:sp>
          <p:nvSpPr>
            <p:cNvPr id="90193" name="Line 55">
              <a:extLst>
                <a:ext uri="{FF2B5EF4-FFF2-40B4-BE49-F238E27FC236}">
                  <a16:creationId xmlns:a16="http://schemas.microsoft.com/office/drawing/2014/main" id="{4FE61977-0D3F-4412-AED2-21743DEDCDE3}"/>
                </a:ext>
              </a:extLst>
            </p:cNvPr>
            <p:cNvSpPr>
              <a:spLocks noChangeShapeType="1"/>
            </p:cNvSpPr>
            <p:nvPr/>
          </p:nvSpPr>
          <p:spPr bwMode="auto">
            <a:xfrm>
              <a:off x="3336" y="3589"/>
              <a:ext cx="0" cy="203"/>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90156" name="Group 56">
            <a:extLst>
              <a:ext uri="{FF2B5EF4-FFF2-40B4-BE49-F238E27FC236}">
                <a16:creationId xmlns:a16="http://schemas.microsoft.com/office/drawing/2014/main" id="{69D25D9A-3275-438C-9E4C-A526931845E8}"/>
              </a:ext>
            </a:extLst>
          </p:cNvPr>
          <p:cNvGrpSpPr>
            <a:grpSpLocks/>
          </p:cNvGrpSpPr>
          <p:nvPr/>
        </p:nvGrpSpPr>
        <p:grpSpPr bwMode="auto">
          <a:xfrm>
            <a:off x="2108200" y="5995988"/>
            <a:ext cx="192088" cy="730250"/>
            <a:chOff x="3204" y="3720"/>
            <a:chExt cx="113" cy="420"/>
          </a:xfrm>
        </p:grpSpPr>
        <p:grpSp>
          <p:nvGrpSpPr>
            <p:cNvPr id="90184" name="Group 57">
              <a:extLst>
                <a:ext uri="{FF2B5EF4-FFF2-40B4-BE49-F238E27FC236}">
                  <a16:creationId xmlns:a16="http://schemas.microsoft.com/office/drawing/2014/main" id="{17F5BEFD-DE75-4CDF-BE17-91BF06CDF036}"/>
                </a:ext>
              </a:extLst>
            </p:cNvPr>
            <p:cNvGrpSpPr>
              <a:grpSpLocks/>
            </p:cNvGrpSpPr>
            <p:nvPr/>
          </p:nvGrpSpPr>
          <p:grpSpPr bwMode="auto">
            <a:xfrm>
              <a:off x="3204" y="3720"/>
              <a:ext cx="113" cy="420"/>
              <a:chOff x="3204" y="3708"/>
              <a:chExt cx="113" cy="420"/>
            </a:xfrm>
          </p:grpSpPr>
          <p:sp>
            <p:nvSpPr>
              <p:cNvPr id="90189" name="AutoShape 58">
                <a:extLst>
                  <a:ext uri="{FF2B5EF4-FFF2-40B4-BE49-F238E27FC236}">
                    <a16:creationId xmlns:a16="http://schemas.microsoft.com/office/drawing/2014/main" id="{44ED258C-97B4-4410-9022-C9182C797CA8}"/>
                  </a:ext>
                </a:extLst>
              </p:cNvPr>
              <p:cNvSpPr>
                <a:spLocks noChangeAspect="1" noChangeArrowheads="1"/>
              </p:cNvSpPr>
              <p:nvPr/>
            </p:nvSpPr>
            <p:spPr bwMode="auto">
              <a:xfrm>
                <a:off x="3204" y="3708"/>
                <a:ext cx="113" cy="307"/>
              </a:xfrm>
              <a:prstGeom prst="triangle">
                <a:avLst>
                  <a:gd name="adj" fmla="val 50000"/>
                </a:avLst>
              </a:prstGeom>
              <a:solidFill>
                <a:srgbClr val="FF66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90190" name="Oval 59">
                <a:extLst>
                  <a:ext uri="{FF2B5EF4-FFF2-40B4-BE49-F238E27FC236}">
                    <a16:creationId xmlns:a16="http://schemas.microsoft.com/office/drawing/2014/main" id="{DFC6B218-9A34-4B00-BE84-81873B3F67A7}"/>
                  </a:ext>
                </a:extLst>
              </p:cNvPr>
              <p:cNvSpPr>
                <a:spLocks noChangeArrowheads="1"/>
              </p:cNvSpPr>
              <p:nvPr/>
            </p:nvSpPr>
            <p:spPr bwMode="auto">
              <a:xfrm>
                <a:off x="3210" y="4032"/>
                <a:ext cx="102" cy="96"/>
              </a:xfrm>
              <a:prstGeom prst="ellipse">
                <a:avLst/>
              </a:prstGeom>
              <a:solidFill>
                <a:srgbClr val="FF66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grpSp>
        <p:sp>
          <p:nvSpPr>
            <p:cNvPr id="90185" name="Line 60">
              <a:extLst>
                <a:ext uri="{FF2B5EF4-FFF2-40B4-BE49-F238E27FC236}">
                  <a16:creationId xmlns:a16="http://schemas.microsoft.com/office/drawing/2014/main" id="{62DEF267-0685-4B6E-BD36-7C489B7DEA41}"/>
                </a:ext>
              </a:extLst>
            </p:cNvPr>
            <p:cNvSpPr>
              <a:spLocks noChangeShapeType="1"/>
            </p:cNvSpPr>
            <p:nvPr/>
          </p:nvSpPr>
          <p:spPr bwMode="auto">
            <a:xfrm>
              <a:off x="3225" y="3921"/>
              <a:ext cx="7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0186" name="Line 61">
              <a:extLst>
                <a:ext uri="{FF2B5EF4-FFF2-40B4-BE49-F238E27FC236}">
                  <a16:creationId xmlns:a16="http://schemas.microsoft.com/office/drawing/2014/main" id="{45E540AA-B39D-420C-BBAB-80C328E5E2AA}"/>
                </a:ext>
              </a:extLst>
            </p:cNvPr>
            <p:cNvSpPr>
              <a:spLocks noChangeShapeType="1"/>
            </p:cNvSpPr>
            <p:nvPr/>
          </p:nvSpPr>
          <p:spPr bwMode="auto">
            <a:xfrm>
              <a:off x="3216" y="3981"/>
              <a:ext cx="9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0187" name="Line 62">
              <a:extLst>
                <a:ext uri="{FF2B5EF4-FFF2-40B4-BE49-F238E27FC236}">
                  <a16:creationId xmlns:a16="http://schemas.microsoft.com/office/drawing/2014/main" id="{CC11BC05-A0C8-4A35-B269-CD3AB6B13A48}"/>
                </a:ext>
              </a:extLst>
            </p:cNvPr>
            <p:cNvSpPr>
              <a:spLocks noChangeShapeType="1"/>
            </p:cNvSpPr>
            <p:nvPr/>
          </p:nvSpPr>
          <p:spPr bwMode="auto">
            <a:xfrm>
              <a:off x="3240" y="3861"/>
              <a:ext cx="4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0188" name="Oval 63">
              <a:extLst>
                <a:ext uri="{FF2B5EF4-FFF2-40B4-BE49-F238E27FC236}">
                  <a16:creationId xmlns:a16="http://schemas.microsoft.com/office/drawing/2014/main" id="{965C50A2-AC88-4620-B7DD-D6A9A3690698}"/>
                </a:ext>
              </a:extLst>
            </p:cNvPr>
            <p:cNvSpPr>
              <a:spLocks noChangeArrowheads="1"/>
            </p:cNvSpPr>
            <p:nvPr/>
          </p:nvSpPr>
          <p:spPr bwMode="auto">
            <a:xfrm>
              <a:off x="3234" y="4063"/>
              <a:ext cx="56" cy="5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grpSp>
      <p:sp>
        <p:nvSpPr>
          <p:cNvPr id="110658" name="Text Box 66">
            <a:extLst>
              <a:ext uri="{FF2B5EF4-FFF2-40B4-BE49-F238E27FC236}">
                <a16:creationId xmlns:a16="http://schemas.microsoft.com/office/drawing/2014/main" id="{DACDA64F-376F-4015-AAC2-72AB7C97EEE7}"/>
              </a:ext>
            </a:extLst>
          </p:cNvPr>
          <p:cNvSpPr txBox="1">
            <a:spLocks noChangeArrowheads="1"/>
          </p:cNvSpPr>
          <p:nvPr/>
        </p:nvSpPr>
        <p:spPr bwMode="auto">
          <a:xfrm>
            <a:off x="152400" y="131763"/>
            <a:ext cx="8796215"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eaLnBrk="1" hangingPunct="1">
              <a:defRPr/>
            </a:pPr>
            <a:r>
              <a:rPr lang="en-US" sz="4000" dirty="0">
                <a:solidFill>
                  <a:srgbClr val="FFCC00"/>
                </a:solidFill>
                <a:effectLst>
                  <a:outerShdw blurRad="38100" dist="38100" dir="2700000" algn="tl">
                    <a:srgbClr val="000000"/>
                  </a:outerShdw>
                </a:effectLst>
                <a:latin typeface="Arial" charset="0"/>
              </a:rPr>
              <a:t>After Try for Point Mechanics - 5 Man</a:t>
            </a:r>
          </a:p>
        </p:txBody>
      </p:sp>
      <p:grpSp>
        <p:nvGrpSpPr>
          <p:cNvPr id="23600" name="Group 70">
            <a:extLst>
              <a:ext uri="{FF2B5EF4-FFF2-40B4-BE49-F238E27FC236}">
                <a16:creationId xmlns:a16="http://schemas.microsoft.com/office/drawing/2014/main" id="{DABC4159-4712-464B-9CEF-6580C35B8295}"/>
              </a:ext>
            </a:extLst>
          </p:cNvPr>
          <p:cNvGrpSpPr>
            <a:grpSpLocks/>
          </p:cNvGrpSpPr>
          <p:nvPr/>
        </p:nvGrpSpPr>
        <p:grpSpPr bwMode="auto">
          <a:xfrm>
            <a:off x="1300163" y="1417638"/>
            <a:ext cx="539750" cy="471487"/>
            <a:chOff x="3755" y="2871"/>
            <a:chExt cx="340" cy="297"/>
          </a:xfrm>
        </p:grpSpPr>
        <p:sp>
          <p:nvSpPr>
            <p:cNvPr id="90182" name="Rectangle 71">
              <a:extLst>
                <a:ext uri="{FF2B5EF4-FFF2-40B4-BE49-F238E27FC236}">
                  <a16:creationId xmlns:a16="http://schemas.microsoft.com/office/drawing/2014/main" id="{D350EC0C-A0C9-42A9-A750-873A14B88721}"/>
                </a:ext>
              </a:extLst>
            </p:cNvPr>
            <p:cNvSpPr>
              <a:spLocks noChangeArrowheads="1"/>
            </p:cNvSpPr>
            <p:nvPr/>
          </p:nvSpPr>
          <p:spPr bwMode="auto">
            <a:xfrm>
              <a:off x="3796" y="2888"/>
              <a:ext cx="279" cy="280"/>
            </a:xfrm>
            <a:prstGeom prst="rect">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90183" name="Text Box 72">
              <a:extLst>
                <a:ext uri="{FF2B5EF4-FFF2-40B4-BE49-F238E27FC236}">
                  <a16:creationId xmlns:a16="http://schemas.microsoft.com/office/drawing/2014/main" id="{2EF2284E-81C5-49C5-AFE6-1EE6D1089C7A}"/>
                </a:ext>
              </a:extLst>
            </p:cNvPr>
            <p:cNvSpPr txBox="1">
              <a:spLocks noChangeArrowheads="1"/>
            </p:cNvSpPr>
            <p:nvPr/>
          </p:nvSpPr>
          <p:spPr bwMode="auto">
            <a:xfrm>
              <a:off x="3755" y="2871"/>
              <a:ext cx="340" cy="2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400" b="1"/>
                <a:t>LJ</a:t>
              </a:r>
            </a:p>
          </p:txBody>
        </p:sp>
      </p:grpSp>
      <p:grpSp>
        <p:nvGrpSpPr>
          <p:cNvPr id="90159" name="Group 76">
            <a:extLst>
              <a:ext uri="{FF2B5EF4-FFF2-40B4-BE49-F238E27FC236}">
                <a16:creationId xmlns:a16="http://schemas.microsoft.com/office/drawing/2014/main" id="{A294FB45-31E8-4BE3-9921-BE967101607A}"/>
              </a:ext>
            </a:extLst>
          </p:cNvPr>
          <p:cNvGrpSpPr>
            <a:grpSpLocks/>
          </p:cNvGrpSpPr>
          <p:nvPr/>
        </p:nvGrpSpPr>
        <p:grpSpPr bwMode="auto">
          <a:xfrm>
            <a:off x="1808163" y="3527425"/>
            <a:ext cx="442912" cy="471488"/>
            <a:chOff x="3796" y="2871"/>
            <a:chExt cx="279" cy="297"/>
          </a:xfrm>
        </p:grpSpPr>
        <p:sp>
          <p:nvSpPr>
            <p:cNvPr id="90180" name="Rectangle 77">
              <a:extLst>
                <a:ext uri="{FF2B5EF4-FFF2-40B4-BE49-F238E27FC236}">
                  <a16:creationId xmlns:a16="http://schemas.microsoft.com/office/drawing/2014/main" id="{7F2347BC-DD32-4194-B1CB-344A005C8F8B}"/>
                </a:ext>
              </a:extLst>
            </p:cNvPr>
            <p:cNvSpPr>
              <a:spLocks noChangeArrowheads="1"/>
            </p:cNvSpPr>
            <p:nvPr/>
          </p:nvSpPr>
          <p:spPr bwMode="auto">
            <a:xfrm>
              <a:off x="3796" y="2888"/>
              <a:ext cx="279" cy="280"/>
            </a:xfrm>
            <a:prstGeom prst="rect">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90181" name="Text Box 78">
              <a:extLst>
                <a:ext uri="{FF2B5EF4-FFF2-40B4-BE49-F238E27FC236}">
                  <a16:creationId xmlns:a16="http://schemas.microsoft.com/office/drawing/2014/main" id="{A81CEF91-C34C-444E-B2EC-7980D6755702}"/>
                </a:ext>
              </a:extLst>
            </p:cNvPr>
            <p:cNvSpPr txBox="1">
              <a:spLocks noChangeArrowheads="1"/>
            </p:cNvSpPr>
            <p:nvPr/>
          </p:nvSpPr>
          <p:spPr bwMode="auto">
            <a:xfrm>
              <a:off x="3818" y="2871"/>
              <a:ext cx="19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400" b="1"/>
                <a:t>R</a:t>
              </a:r>
            </a:p>
          </p:txBody>
        </p:sp>
      </p:grpSp>
      <p:grpSp>
        <p:nvGrpSpPr>
          <p:cNvPr id="23603" name="Group 79">
            <a:extLst>
              <a:ext uri="{FF2B5EF4-FFF2-40B4-BE49-F238E27FC236}">
                <a16:creationId xmlns:a16="http://schemas.microsoft.com/office/drawing/2014/main" id="{FFE8C509-6927-460B-8AD8-837BAA31B6DC}"/>
              </a:ext>
            </a:extLst>
          </p:cNvPr>
          <p:cNvGrpSpPr>
            <a:grpSpLocks/>
          </p:cNvGrpSpPr>
          <p:nvPr/>
        </p:nvGrpSpPr>
        <p:grpSpPr bwMode="auto">
          <a:xfrm>
            <a:off x="1230313" y="5864225"/>
            <a:ext cx="612775" cy="457200"/>
            <a:chOff x="2359" y="3560"/>
            <a:chExt cx="386" cy="288"/>
          </a:xfrm>
        </p:grpSpPr>
        <p:sp>
          <p:nvSpPr>
            <p:cNvPr id="90178" name="Rectangle 80">
              <a:extLst>
                <a:ext uri="{FF2B5EF4-FFF2-40B4-BE49-F238E27FC236}">
                  <a16:creationId xmlns:a16="http://schemas.microsoft.com/office/drawing/2014/main" id="{664F892C-6F5C-4C2C-A90B-9AFEEADE91BE}"/>
                </a:ext>
              </a:extLst>
            </p:cNvPr>
            <p:cNvSpPr>
              <a:spLocks noChangeArrowheads="1"/>
            </p:cNvSpPr>
            <p:nvPr/>
          </p:nvSpPr>
          <p:spPr bwMode="auto">
            <a:xfrm>
              <a:off x="2402" y="3561"/>
              <a:ext cx="279" cy="280"/>
            </a:xfrm>
            <a:prstGeom prst="rect">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90179" name="Text Box 81">
              <a:extLst>
                <a:ext uri="{FF2B5EF4-FFF2-40B4-BE49-F238E27FC236}">
                  <a16:creationId xmlns:a16="http://schemas.microsoft.com/office/drawing/2014/main" id="{41B74AA8-6AAD-4484-9A77-0014441824E7}"/>
                </a:ext>
              </a:extLst>
            </p:cNvPr>
            <p:cNvSpPr txBox="1">
              <a:spLocks noChangeArrowheads="1"/>
            </p:cNvSpPr>
            <p:nvPr/>
          </p:nvSpPr>
          <p:spPr bwMode="auto">
            <a:xfrm>
              <a:off x="2359" y="3560"/>
              <a:ext cx="38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400" b="1"/>
                <a:t> L</a:t>
              </a:r>
            </a:p>
          </p:txBody>
        </p:sp>
      </p:grpSp>
      <p:grpSp>
        <p:nvGrpSpPr>
          <p:cNvPr id="23604" name="Group 82">
            <a:extLst>
              <a:ext uri="{FF2B5EF4-FFF2-40B4-BE49-F238E27FC236}">
                <a16:creationId xmlns:a16="http://schemas.microsoft.com/office/drawing/2014/main" id="{69A613B3-A465-44EB-A7BE-CA8A38737017}"/>
              </a:ext>
            </a:extLst>
          </p:cNvPr>
          <p:cNvGrpSpPr>
            <a:grpSpLocks/>
          </p:cNvGrpSpPr>
          <p:nvPr/>
        </p:nvGrpSpPr>
        <p:grpSpPr bwMode="auto">
          <a:xfrm>
            <a:off x="2200275" y="1914525"/>
            <a:ext cx="695325" cy="471488"/>
            <a:chOff x="598" y="1763"/>
            <a:chExt cx="438" cy="297"/>
          </a:xfrm>
        </p:grpSpPr>
        <p:sp>
          <p:nvSpPr>
            <p:cNvPr id="90176" name="Rectangle 83">
              <a:extLst>
                <a:ext uri="{FF2B5EF4-FFF2-40B4-BE49-F238E27FC236}">
                  <a16:creationId xmlns:a16="http://schemas.microsoft.com/office/drawing/2014/main" id="{5472F0C1-F68A-40D4-ADFC-8966EFF26BC1}"/>
                </a:ext>
              </a:extLst>
            </p:cNvPr>
            <p:cNvSpPr>
              <a:spLocks noChangeArrowheads="1"/>
            </p:cNvSpPr>
            <p:nvPr/>
          </p:nvSpPr>
          <p:spPr bwMode="auto">
            <a:xfrm>
              <a:off x="628" y="1780"/>
              <a:ext cx="279" cy="280"/>
            </a:xfrm>
            <a:prstGeom prst="rect">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90177" name="Text Box 84">
              <a:extLst>
                <a:ext uri="{FF2B5EF4-FFF2-40B4-BE49-F238E27FC236}">
                  <a16:creationId xmlns:a16="http://schemas.microsoft.com/office/drawing/2014/main" id="{EDBF7457-C505-4B6D-9748-F87C1AB30808}"/>
                </a:ext>
              </a:extLst>
            </p:cNvPr>
            <p:cNvSpPr txBox="1">
              <a:spLocks noChangeArrowheads="1"/>
            </p:cNvSpPr>
            <p:nvPr/>
          </p:nvSpPr>
          <p:spPr bwMode="auto">
            <a:xfrm>
              <a:off x="598" y="1763"/>
              <a:ext cx="43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400" b="1"/>
                <a:t>BJ</a:t>
              </a:r>
            </a:p>
          </p:txBody>
        </p:sp>
      </p:grpSp>
      <p:grpSp>
        <p:nvGrpSpPr>
          <p:cNvPr id="23605" name="Group 85">
            <a:extLst>
              <a:ext uri="{FF2B5EF4-FFF2-40B4-BE49-F238E27FC236}">
                <a16:creationId xmlns:a16="http://schemas.microsoft.com/office/drawing/2014/main" id="{10430E5A-CE43-460C-B3E8-4E270DB8EBFB}"/>
              </a:ext>
            </a:extLst>
          </p:cNvPr>
          <p:cNvGrpSpPr>
            <a:grpSpLocks/>
          </p:cNvGrpSpPr>
          <p:nvPr/>
        </p:nvGrpSpPr>
        <p:grpSpPr bwMode="auto">
          <a:xfrm>
            <a:off x="2128838" y="5326063"/>
            <a:ext cx="600075" cy="496887"/>
            <a:chOff x="589" y="2670"/>
            <a:chExt cx="378" cy="297"/>
          </a:xfrm>
        </p:grpSpPr>
        <p:sp>
          <p:nvSpPr>
            <p:cNvPr id="90174" name="Rectangle 86">
              <a:extLst>
                <a:ext uri="{FF2B5EF4-FFF2-40B4-BE49-F238E27FC236}">
                  <a16:creationId xmlns:a16="http://schemas.microsoft.com/office/drawing/2014/main" id="{11FB46DB-DC7B-4054-9B88-0618B97D10A7}"/>
                </a:ext>
              </a:extLst>
            </p:cNvPr>
            <p:cNvSpPr>
              <a:spLocks noChangeArrowheads="1"/>
            </p:cNvSpPr>
            <p:nvPr/>
          </p:nvSpPr>
          <p:spPr bwMode="auto">
            <a:xfrm>
              <a:off x="628" y="2687"/>
              <a:ext cx="279" cy="280"/>
            </a:xfrm>
            <a:prstGeom prst="rect">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90175" name="Text Box 87">
              <a:extLst>
                <a:ext uri="{FF2B5EF4-FFF2-40B4-BE49-F238E27FC236}">
                  <a16:creationId xmlns:a16="http://schemas.microsoft.com/office/drawing/2014/main" id="{71FE1724-DAE8-4FB5-BE3E-0CBC598EE600}"/>
                </a:ext>
              </a:extLst>
            </p:cNvPr>
            <p:cNvSpPr txBox="1">
              <a:spLocks noChangeArrowheads="1"/>
            </p:cNvSpPr>
            <p:nvPr/>
          </p:nvSpPr>
          <p:spPr bwMode="auto">
            <a:xfrm>
              <a:off x="589" y="2670"/>
              <a:ext cx="378" cy="2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400" b="1"/>
                <a:t> U</a:t>
              </a:r>
            </a:p>
          </p:txBody>
        </p:sp>
      </p:grpSp>
      <p:sp>
        <p:nvSpPr>
          <p:cNvPr id="90163" name="Line 120">
            <a:extLst>
              <a:ext uri="{FF2B5EF4-FFF2-40B4-BE49-F238E27FC236}">
                <a16:creationId xmlns:a16="http://schemas.microsoft.com/office/drawing/2014/main" id="{64ADB276-2E51-4845-9943-CD9E7C337B22}"/>
              </a:ext>
            </a:extLst>
          </p:cNvPr>
          <p:cNvSpPr>
            <a:spLocks noChangeShapeType="1"/>
          </p:cNvSpPr>
          <p:nvPr/>
        </p:nvSpPr>
        <p:spPr bwMode="auto">
          <a:xfrm>
            <a:off x="7935913" y="1947863"/>
            <a:ext cx="0" cy="3886200"/>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0164" name="Line 121">
            <a:extLst>
              <a:ext uri="{FF2B5EF4-FFF2-40B4-BE49-F238E27FC236}">
                <a16:creationId xmlns:a16="http://schemas.microsoft.com/office/drawing/2014/main" id="{C4490CC1-B873-4482-8858-4E826A19CC2A}"/>
              </a:ext>
            </a:extLst>
          </p:cNvPr>
          <p:cNvSpPr>
            <a:spLocks noChangeShapeType="1"/>
          </p:cNvSpPr>
          <p:nvPr/>
        </p:nvSpPr>
        <p:spPr bwMode="auto">
          <a:xfrm>
            <a:off x="7862888" y="3252788"/>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0165" name="Line 122">
            <a:extLst>
              <a:ext uri="{FF2B5EF4-FFF2-40B4-BE49-F238E27FC236}">
                <a16:creationId xmlns:a16="http://schemas.microsoft.com/office/drawing/2014/main" id="{384B1B8B-B895-47F6-A958-A64880E948A7}"/>
              </a:ext>
            </a:extLst>
          </p:cNvPr>
          <p:cNvSpPr>
            <a:spLocks noChangeShapeType="1"/>
          </p:cNvSpPr>
          <p:nvPr/>
        </p:nvSpPr>
        <p:spPr bwMode="auto">
          <a:xfrm>
            <a:off x="7862888" y="4548188"/>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0715" name="Text Box 123">
            <a:extLst>
              <a:ext uri="{FF2B5EF4-FFF2-40B4-BE49-F238E27FC236}">
                <a16:creationId xmlns:a16="http://schemas.microsoft.com/office/drawing/2014/main" id="{B1B8E583-64F9-4E63-AEBA-E11AEEC08CE5}"/>
              </a:ext>
            </a:extLst>
          </p:cNvPr>
          <p:cNvSpPr txBox="1">
            <a:spLocks noChangeArrowheads="1"/>
          </p:cNvSpPr>
          <p:nvPr/>
        </p:nvSpPr>
        <p:spPr bwMode="auto">
          <a:xfrm>
            <a:off x="7551738" y="4943475"/>
            <a:ext cx="6953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1" hangingPunct="1">
              <a:defRPr/>
            </a:pPr>
            <a:r>
              <a:rPr lang="en-US" sz="2400">
                <a:solidFill>
                  <a:schemeClr val="bg1"/>
                </a:solidFill>
                <a:effectLst>
                  <a:outerShdw blurRad="38100" dist="38100" dir="2700000" algn="tl">
                    <a:srgbClr val="000000"/>
                  </a:outerShdw>
                </a:effectLst>
                <a:latin typeface="Arial" charset="0"/>
              </a:rPr>
              <a:t>3 0</a:t>
            </a:r>
          </a:p>
        </p:txBody>
      </p:sp>
      <p:sp>
        <p:nvSpPr>
          <p:cNvPr id="110716" name="Text Box 124">
            <a:extLst>
              <a:ext uri="{FF2B5EF4-FFF2-40B4-BE49-F238E27FC236}">
                <a16:creationId xmlns:a16="http://schemas.microsoft.com/office/drawing/2014/main" id="{6EE426F2-4F31-41BC-9C19-1AFD51937515}"/>
              </a:ext>
            </a:extLst>
          </p:cNvPr>
          <p:cNvSpPr txBox="1">
            <a:spLocks noChangeArrowheads="1"/>
          </p:cNvSpPr>
          <p:nvPr/>
        </p:nvSpPr>
        <p:spPr bwMode="auto">
          <a:xfrm flipV="1">
            <a:off x="8120063" y="4991100"/>
            <a:ext cx="3175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eaLnBrk="1" hangingPunct="1">
              <a:defRPr/>
            </a:pPr>
            <a:r>
              <a:rPr lang="en-US">
                <a:solidFill>
                  <a:schemeClr val="bg1"/>
                </a:solidFill>
                <a:effectLst>
                  <a:outerShdw blurRad="38100" dist="38100" dir="2700000" algn="tl">
                    <a:srgbClr val="000000"/>
                  </a:outerShdw>
                </a:effectLst>
                <a:latin typeface="Arial" charset="0"/>
              </a:rPr>
              <a:t>&lt;</a:t>
            </a:r>
          </a:p>
        </p:txBody>
      </p:sp>
      <p:grpSp>
        <p:nvGrpSpPr>
          <p:cNvPr id="90168" name="Group 130">
            <a:extLst>
              <a:ext uri="{FF2B5EF4-FFF2-40B4-BE49-F238E27FC236}">
                <a16:creationId xmlns:a16="http://schemas.microsoft.com/office/drawing/2014/main" id="{60B999C0-D273-46E0-9CDE-CBCC30FBB455}"/>
              </a:ext>
            </a:extLst>
          </p:cNvPr>
          <p:cNvGrpSpPr>
            <a:grpSpLocks/>
          </p:cNvGrpSpPr>
          <p:nvPr/>
        </p:nvGrpSpPr>
        <p:grpSpPr bwMode="auto">
          <a:xfrm>
            <a:off x="152400" y="3403600"/>
            <a:ext cx="406400" cy="825500"/>
            <a:chOff x="0" y="2160"/>
            <a:chExt cx="256" cy="520"/>
          </a:xfrm>
        </p:grpSpPr>
        <p:sp>
          <p:nvSpPr>
            <p:cNvPr id="90171" name="Line 125">
              <a:extLst>
                <a:ext uri="{FF2B5EF4-FFF2-40B4-BE49-F238E27FC236}">
                  <a16:creationId xmlns:a16="http://schemas.microsoft.com/office/drawing/2014/main" id="{2A184709-5F10-4FE0-B8C4-E3F789EC92B8}"/>
                </a:ext>
              </a:extLst>
            </p:cNvPr>
            <p:cNvSpPr>
              <a:spLocks noChangeShapeType="1"/>
            </p:cNvSpPr>
            <p:nvPr/>
          </p:nvSpPr>
          <p:spPr bwMode="auto">
            <a:xfrm>
              <a:off x="256" y="2160"/>
              <a:ext cx="0" cy="520"/>
            </a:xfrm>
            <a:prstGeom prst="line">
              <a:avLst/>
            </a:prstGeom>
            <a:noFill/>
            <a:ln w="38100">
              <a:solidFill>
                <a:srgbClr val="FFCC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0172" name="Line 126">
              <a:extLst>
                <a:ext uri="{FF2B5EF4-FFF2-40B4-BE49-F238E27FC236}">
                  <a16:creationId xmlns:a16="http://schemas.microsoft.com/office/drawing/2014/main" id="{24A25078-C5EE-470B-86FE-72DCC0B9C952}"/>
                </a:ext>
              </a:extLst>
            </p:cNvPr>
            <p:cNvSpPr>
              <a:spLocks noChangeShapeType="1"/>
            </p:cNvSpPr>
            <p:nvPr/>
          </p:nvSpPr>
          <p:spPr bwMode="auto">
            <a:xfrm>
              <a:off x="0" y="2672"/>
              <a:ext cx="256" cy="0"/>
            </a:xfrm>
            <a:prstGeom prst="line">
              <a:avLst/>
            </a:prstGeom>
            <a:noFill/>
            <a:ln w="38100">
              <a:solidFill>
                <a:srgbClr val="FFCC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0173" name="Line 127">
              <a:extLst>
                <a:ext uri="{FF2B5EF4-FFF2-40B4-BE49-F238E27FC236}">
                  <a16:creationId xmlns:a16="http://schemas.microsoft.com/office/drawing/2014/main" id="{4EA40BC5-11A1-4DAE-8A33-1E83840DF89D}"/>
                </a:ext>
              </a:extLst>
            </p:cNvPr>
            <p:cNvSpPr>
              <a:spLocks noChangeShapeType="1"/>
            </p:cNvSpPr>
            <p:nvPr/>
          </p:nvSpPr>
          <p:spPr bwMode="auto">
            <a:xfrm>
              <a:off x="0" y="2169"/>
              <a:ext cx="256" cy="0"/>
            </a:xfrm>
            <a:prstGeom prst="line">
              <a:avLst/>
            </a:prstGeom>
            <a:noFill/>
            <a:ln w="38100">
              <a:solidFill>
                <a:srgbClr val="FFCC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90169" name="Line 132">
            <a:extLst>
              <a:ext uri="{FF2B5EF4-FFF2-40B4-BE49-F238E27FC236}">
                <a16:creationId xmlns:a16="http://schemas.microsoft.com/office/drawing/2014/main" id="{2EFFFABD-F46C-4D39-9A69-5B104F66D446}"/>
              </a:ext>
            </a:extLst>
          </p:cNvPr>
          <p:cNvSpPr>
            <a:spLocks noChangeShapeType="1"/>
          </p:cNvSpPr>
          <p:nvPr/>
        </p:nvSpPr>
        <p:spPr bwMode="auto">
          <a:xfrm>
            <a:off x="558800" y="3822700"/>
            <a:ext cx="165100" cy="0"/>
          </a:xfrm>
          <a:prstGeom prst="line">
            <a:avLst/>
          </a:prstGeom>
          <a:noFill/>
          <a:ln w="38100">
            <a:solidFill>
              <a:srgbClr val="FFCC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0170" name="Line 136">
            <a:extLst>
              <a:ext uri="{FF2B5EF4-FFF2-40B4-BE49-F238E27FC236}">
                <a16:creationId xmlns:a16="http://schemas.microsoft.com/office/drawing/2014/main" id="{A5BCAA5C-8DBA-4B62-875E-51971820C4EE}"/>
              </a:ext>
            </a:extLst>
          </p:cNvPr>
          <p:cNvSpPr>
            <a:spLocks noChangeShapeType="1"/>
          </p:cNvSpPr>
          <p:nvPr/>
        </p:nvSpPr>
        <p:spPr bwMode="auto">
          <a:xfrm>
            <a:off x="8408988" y="5830888"/>
            <a:ext cx="12700" cy="54610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path" presetSubtype="0" accel="50000" decel="50000" fill="hold" nodeType="clickEffect">
                                  <p:stCondLst>
                                    <p:cond delay="0"/>
                                  </p:stCondLst>
                                  <p:childTnLst>
                                    <p:animMotion origin="layout" path="M 5E-6 -0.00579 L 0.40903 -0.00208 " pathEditMode="relative" rAng="0" ptsTypes="AA">
                                      <p:cBhvr>
                                        <p:cTn id="6" dur="3000" fill="hold"/>
                                        <p:tgtEl>
                                          <p:spTgt spid="23605"/>
                                        </p:tgtEl>
                                        <p:attrNameLst>
                                          <p:attrName>ppt_x</p:attrName>
                                          <p:attrName>ppt_y</p:attrName>
                                        </p:attrNameLst>
                                      </p:cBhvr>
                                      <p:rCtr x="20451" y="185"/>
                                    </p:animMotion>
                                  </p:childTnLst>
                                </p:cTn>
                              </p:par>
                              <p:par>
                                <p:cTn id="7" presetID="42" presetClass="path" presetSubtype="0" accel="50000" decel="50000" fill="hold" nodeType="withEffect">
                                  <p:stCondLst>
                                    <p:cond delay="0"/>
                                  </p:stCondLst>
                                  <p:childTnLst>
                                    <p:animMotion origin="layout" path="M 4.16667E-6 1.11111E-6 L 0.48975 0.00046 " pathEditMode="relative" rAng="0" ptsTypes="AA">
                                      <p:cBhvr>
                                        <p:cTn id="8" dur="3000" fill="hold"/>
                                        <p:tgtEl>
                                          <p:spTgt spid="23604"/>
                                        </p:tgtEl>
                                        <p:attrNameLst>
                                          <p:attrName>ppt_x</p:attrName>
                                          <p:attrName>ppt_y</p:attrName>
                                        </p:attrNameLst>
                                      </p:cBhvr>
                                      <p:rCtr x="24479" y="23"/>
                                    </p:animMotion>
                                  </p:childTnLst>
                                </p:cTn>
                              </p:par>
                              <p:par>
                                <p:cTn id="9" presetID="42" presetClass="path" presetSubtype="0" accel="50000" decel="50000" fill="hold" nodeType="withEffect">
                                  <p:stCondLst>
                                    <p:cond delay="0"/>
                                  </p:stCondLst>
                                  <p:childTnLst>
                                    <p:animMotion origin="layout" path="M 4.44444E-6 2.96296E-6 L 0.05138 0.00046 " pathEditMode="relative" rAng="0" ptsTypes="AA">
                                      <p:cBhvr>
                                        <p:cTn id="10" dur="2000" fill="hold"/>
                                        <p:tgtEl>
                                          <p:spTgt spid="23603"/>
                                        </p:tgtEl>
                                        <p:attrNameLst>
                                          <p:attrName>ppt_x</p:attrName>
                                          <p:attrName>ppt_y</p:attrName>
                                        </p:attrNameLst>
                                      </p:cBhvr>
                                      <p:rCtr x="2569" y="23"/>
                                    </p:animMotion>
                                  </p:childTnLst>
                                </p:cTn>
                              </p:par>
                              <p:par>
                                <p:cTn id="11" presetID="42" presetClass="path" presetSubtype="0" accel="50000" decel="50000" fill="hold" nodeType="withEffect">
                                  <p:stCondLst>
                                    <p:cond delay="0"/>
                                  </p:stCondLst>
                                  <p:childTnLst>
                                    <p:animMotion origin="layout" path="M 2.5E-6 -2.22222E-6 L 0.0526 0.00047 " pathEditMode="relative" rAng="0" ptsTypes="AA">
                                      <p:cBhvr>
                                        <p:cTn id="12" dur="2000" fill="hold"/>
                                        <p:tgtEl>
                                          <p:spTgt spid="23600"/>
                                        </p:tgtEl>
                                        <p:attrNameLst>
                                          <p:attrName>ppt_x</p:attrName>
                                          <p:attrName>ppt_y</p:attrName>
                                        </p:attrNameLst>
                                      </p:cBhvr>
                                      <p:rCtr x="2622" y="23"/>
                                    </p:animMotion>
                                  </p:childTnLst>
                                </p:cTn>
                              </p:par>
                            </p:childTnLst>
                          </p:cTn>
                        </p:par>
                        <p:par>
                          <p:cTn id="13" fill="hold" nodeType="afterGroup">
                            <p:stCondLst>
                              <p:cond delay="3000"/>
                            </p:stCondLst>
                            <p:childTnLst>
                              <p:par>
                                <p:cTn id="14" presetID="42" presetClass="path" presetSubtype="0" accel="50000" decel="50000" fill="hold" nodeType="afterEffect">
                                  <p:stCondLst>
                                    <p:cond delay="0"/>
                                  </p:stCondLst>
                                  <p:childTnLst>
                                    <p:animMotion origin="layout" path="M 0.40903 -0.01343 L 0.40921 -0.15487 " pathEditMode="relative" rAng="0" ptsTypes="AA">
                                      <p:cBhvr>
                                        <p:cTn id="15" dur="2000" fill="hold"/>
                                        <p:tgtEl>
                                          <p:spTgt spid="23605"/>
                                        </p:tgtEl>
                                        <p:attrNameLst>
                                          <p:attrName>ppt_x</p:attrName>
                                          <p:attrName>ppt_y</p:attrName>
                                        </p:attrNameLst>
                                      </p:cBhvr>
                                      <p:rCtr x="0" y="-7083"/>
                                    </p:animMotion>
                                  </p:childTnLst>
                                </p:cTn>
                              </p:par>
                              <p:par>
                                <p:cTn id="16" presetID="42" presetClass="path" presetSubtype="0" accel="50000" decel="50000" fill="hold" nodeType="withEffect">
                                  <p:stCondLst>
                                    <p:cond delay="0"/>
                                  </p:stCondLst>
                                  <p:childTnLst>
                                    <p:animMotion origin="layout" path="M 0.48975 0.00046 L 0.48975 0.17014 " pathEditMode="relative" rAng="0" ptsTypes="AA">
                                      <p:cBhvr>
                                        <p:cTn id="17" dur="2000" fill="hold"/>
                                        <p:tgtEl>
                                          <p:spTgt spid="23604"/>
                                        </p:tgtEl>
                                        <p:attrNameLst>
                                          <p:attrName>ppt_x</p:attrName>
                                          <p:attrName>ppt_y</p:attrName>
                                        </p:attrNameLst>
                                      </p:cBhvr>
                                      <p:rCtr x="0" y="8472"/>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a:extLst>
              <a:ext uri="{FF2B5EF4-FFF2-40B4-BE49-F238E27FC236}">
                <a16:creationId xmlns:a16="http://schemas.microsoft.com/office/drawing/2014/main" id="{E36F2FA6-6130-443A-8476-18A8205CCED6}"/>
              </a:ext>
            </a:extLst>
          </p:cNvPr>
          <p:cNvSpPr>
            <a:spLocks noChangeArrowheads="1"/>
          </p:cNvSpPr>
          <p:nvPr/>
        </p:nvSpPr>
        <p:spPr bwMode="auto">
          <a:xfrm flipH="1">
            <a:off x="203200" y="1747838"/>
            <a:ext cx="8788400" cy="3906837"/>
          </a:xfrm>
          <a:prstGeom prst="rect">
            <a:avLst/>
          </a:prstGeom>
          <a:solidFill>
            <a:srgbClr val="00CC00"/>
          </a:solidFill>
          <a:ln w="28575">
            <a:solidFill>
              <a:srgbClr val="FFFF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en-US" altLang="en-US" sz="1800">
              <a:solidFill>
                <a:srgbClr val="000000"/>
              </a:solidFill>
            </a:endParaRPr>
          </a:p>
        </p:txBody>
      </p:sp>
      <p:sp>
        <p:nvSpPr>
          <p:cNvPr id="94211" name="Line 3">
            <a:extLst>
              <a:ext uri="{FF2B5EF4-FFF2-40B4-BE49-F238E27FC236}">
                <a16:creationId xmlns:a16="http://schemas.microsoft.com/office/drawing/2014/main" id="{009A2DB9-A806-4002-B009-5C354730E858}"/>
              </a:ext>
            </a:extLst>
          </p:cNvPr>
          <p:cNvSpPr>
            <a:spLocks noChangeShapeType="1"/>
          </p:cNvSpPr>
          <p:nvPr/>
        </p:nvSpPr>
        <p:spPr bwMode="auto">
          <a:xfrm flipH="1">
            <a:off x="7848600" y="1736725"/>
            <a:ext cx="0" cy="3906838"/>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4212" name="Line 4">
            <a:extLst>
              <a:ext uri="{FF2B5EF4-FFF2-40B4-BE49-F238E27FC236}">
                <a16:creationId xmlns:a16="http://schemas.microsoft.com/office/drawing/2014/main" id="{BF35F565-39F1-4B05-B612-EDBDB0060AD0}"/>
              </a:ext>
            </a:extLst>
          </p:cNvPr>
          <p:cNvSpPr>
            <a:spLocks noChangeShapeType="1"/>
          </p:cNvSpPr>
          <p:nvPr/>
        </p:nvSpPr>
        <p:spPr bwMode="auto">
          <a:xfrm flipH="1">
            <a:off x="7086600" y="1736725"/>
            <a:ext cx="0" cy="3906838"/>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4213" name="Line 5">
            <a:extLst>
              <a:ext uri="{FF2B5EF4-FFF2-40B4-BE49-F238E27FC236}">
                <a16:creationId xmlns:a16="http://schemas.microsoft.com/office/drawing/2014/main" id="{22C64CF0-62DA-4232-A2B6-D94ECDFA65C5}"/>
              </a:ext>
            </a:extLst>
          </p:cNvPr>
          <p:cNvSpPr>
            <a:spLocks noChangeShapeType="1"/>
          </p:cNvSpPr>
          <p:nvPr/>
        </p:nvSpPr>
        <p:spPr bwMode="auto">
          <a:xfrm flipH="1">
            <a:off x="2768600" y="1736725"/>
            <a:ext cx="0" cy="3906838"/>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4214" name="Line 6">
            <a:extLst>
              <a:ext uri="{FF2B5EF4-FFF2-40B4-BE49-F238E27FC236}">
                <a16:creationId xmlns:a16="http://schemas.microsoft.com/office/drawing/2014/main" id="{A6DB5440-DB0F-4DE0-B0F9-9D4228F2DB53}"/>
              </a:ext>
            </a:extLst>
          </p:cNvPr>
          <p:cNvSpPr>
            <a:spLocks noChangeShapeType="1"/>
          </p:cNvSpPr>
          <p:nvPr/>
        </p:nvSpPr>
        <p:spPr bwMode="auto">
          <a:xfrm flipH="1">
            <a:off x="5410200" y="1736725"/>
            <a:ext cx="0" cy="3906838"/>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4327" name="Text Box 7">
            <a:extLst>
              <a:ext uri="{FF2B5EF4-FFF2-40B4-BE49-F238E27FC236}">
                <a16:creationId xmlns:a16="http://schemas.microsoft.com/office/drawing/2014/main" id="{9FD94A43-6A01-4843-8856-266FAEB7EF69}"/>
              </a:ext>
            </a:extLst>
          </p:cNvPr>
          <p:cNvSpPr txBox="1">
            <a:spLocks noChangeArrowheads="1"/>
          </p:cNvSpPr>
          <p:nvPr/>
        </p:nvSpPr>
        <p:spPr bwMode="auto">
          <a:xfrm rot="5400000" flipH="1">
            <a:off x="7559676" y="1798637"/>
            <a:ext cx="1098550" cy="92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wrap="none">
            <a:spAutoFit/>
          </a:bodyPr>
          <a:lstStyle/>
          <a:p>
            <a:pPr eaLnBrk="1" hangingPunct="1">
              <a:defRPr/>
            </a:pPr>
            <a:endParaRPr lang="en-US" sz="6000" b="1">
              <a:solidFill>
                <a:srgbClr val="CC9900"/>
              </a:solidFill>
              <a:effectLst>
                <a:outerShdw blurRad="38100" dist="38100" dir="2700000" algn="tl">
                  <a:srgbClr val="000000"/>
                </a:outerShdw>
              </a:effectLst>
              <a:latin typeface="Eurostile" pitchFamily="34" charset="0"/>
            </a:endParaRPr>
          </a:p>
        </p:txBody>
      </p:sp>
      <p:sp>
        <p:nvSpPr>
          <p:cNvPr id="94216" name="Rectangle 8">
            <a:extLst>
              <a:ext uri="{FF2B5EF4-FFF2-40B4-BE49-F238E27FC236}">
                <a16:creationId xmlns:a16="http://schemas.microsoft.com/office/drawing/2014/main" id="{37642573-8FA0-4F4D-997D-490F43A0571D}"/>
              </a:ext>
            </a:extLst>
          </p:cNvPr>
          <p:cNvSpPr>
            <a:spLocks noChangeAspect="1" noChangeArrowheads="1"/>
          </p:cNvSpPr>
          <p:nvPr/>
        </p:nvSpPr>
        <p:spPr bwMode="auto">
          <a:xfrm flipH="1">
            <a:off x="7788275" y="1582738"/>
            <a:ext cx="136525" cy="136525"/>
          </a:xfrm>
          <a:prstGeom prst="rect">
            <a:avLst/>
          </a:prstGeom>
          <a:solidFill>
            <a:srgbClr val="FF33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solidFill>
                <a:srgbClr val="000000"/>
              </a:solidFill>
            </a:endParaRPr>
          </a:p>
        </p:txBody>
      </p:sp>
      <p:sp>
        <p:nvSpPr>
          <p:cNvPr id="94217" name="Rectangle 9">
            <a:extLst>
              <a:ext uri="{FF2B5EF4-FFF2-40B4-BE49-F238E27FC236}">
                <a16:creationId xmlns:a16="http://schemas.microsoft.com/office/drawing/2014/main" id="{4AC7ACF1-FE3B-4138-8473-2281E8E72847}"/>
              </a:ext>
            </a:extLst>
          </p:cNvPr>
          <p:cNvSpPr>
            <a:spLocks noChangeAspect="1" noChangeArrowheads="1"/>
          </p:cNvSpPr>
          <p:nvPr/>
        </p:nvSpPr>
        <p:spPr bwMode="auto">
          <a:xfrm flipH="1">
            <a:off x="7788275" y="5643563"/>
            <a:ext cx="136525" cy="136525"/>
          </a:xfrm>
          <a:prstGeom prst="rect">
            <a:avLst/>
          </a:prstGeom>
          <a:solidFill>
            <a:srgbClr val="FF33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solidFill>
                <a:srgbClr val="000000"/>
              </a:solidFill>
            </a:endParaRPr>
          </a:p>
        </p:txBody>
      </p:sp>
      <p:sp>
        <p:nvSpPr>
          <p:cNvPr id="94218" name="Rectangle 10">
            <a:extLst>
              <a:ext uri="{FF2B5EF4-FFF2-40B4-BE49-F238E27FC236}">
                <a16:creationId xmlns:a16="http://schemas.microsoft.com/office/drawing/2014/main" id="{00C98B74-F660-495C-ACEE-8B0FEA9F86B1}"/>
              </a:ext>
            </a:extLst>
          </p:cNvPr>
          <p:cNvSpPr>
            <a:spLocks noChangeAspect="1" noChangeArrowheads="1"/>
          </p:cNvSpPr>
          <p:nvPr/>
        </p:nvSpPr>
        <p:spPr bwMode="auto">
          <a:xfrm flipH="1">
            <a:off x="9007475" y="1608138"/>
            <a:ext cx="136525" cy="136525"/>
          </a:xfrm>
          <a:prstGeom prst="rect">
            <a:avLst/>
          </a:prstGeom>
          <a:solidFill>
            <a:srgbClr val="FF33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solidFill>
                <a:srgbClr val="000000"/>
              </a:solidFill>
            </a:endParaRPr>
          </a:p>
        </p:txBody>
      </p:sp>
      <p:sp>
        <p:nvSpPr>
          <p:cNvPr id="94219" name="Rectangle 11">
            <a:extLst>
              <a:ext uri="{FF2B5EF4-FFF2-40B4-BE49-F238E27FC236}">
                <a16:creationId xmlns:a16="http://schemas.microsoft.com/office/drawing/2014/main" id="{9296FBC5-25F4-41E3-97E5-6A457835C355}"/>
              </a:ext>
            </a:extLst>
          </p:cNvPr>
          <p:cNvSpPr>
            <a:spLocks noChangeAspect="1" noChangeArrowheads="1"/>
          </p:cNvSpPr>
          <p:nvPr/>
        </p:nvSpPr>
        <p:spPr bwMode="auto">
          <a:xfrm flipH="1">
            <a:off x="9007475" y="5630863"/>
            <a:ext cx="136525" cy="136525"/>
          </a:xfrm>
          <a:prstGeom prst="rect">
            <a:avLst/>
          </a:prstGeom>
          <a:solidFill>
            <a:srgbClr val="FF33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solidFill>
                <a:srgbClr val="000000"/>
              </a:solidFill>
            </a:endParaRPr>
          </a:p>
        </p:txBody>
      </p:sp>
      <p:grpSp>
        <p:nvGrpSpPr>
          <p:cNvPr id="184332" name="Group 12">
            <a:extLst>
              <a:ext uri="{FF2B5EF4-FFF2-40B4-BE49-F238E27FC236}">
                <a16:creationId xmlns:a16="http://schemas.microsoft.com/office/drawing/2014/main" id="{CC81D21E-11FD-4974-AF5C-8B244C8363C5}"/>
              </a:ext>
            </a:extLst>
          </p:cNvPr>
          <p:cNvGrpSpPr>
            <a:grpSpLocks/>
          </p:cNvGrpSpPr>
          <p:nvPr/>
        </p:nvGrpSpPr>
        <p:grpSpPr bwMode="auto">
          <a:xfrm>
            <a:off x="5175250" y="5827713"/>
            <a:ext cx="198438" cy="757237"/>
            <a:chOff x="3204" y="3720"/>
            <a:chExt cx="113" cy="420"/>
          </a:xfrm>
        </p:grpSpPr>
        <p:grpSp>
          <p:nvGrpSpPr>
            <p:cNvPr id="94303" name="Group 13">
              <a:extLst>
                <a:ext uri="{FF2B5EF4-FFF2-40B4-BE49-F238E27FC236}">
                  <a16:creationId xmlns:a16="http://schemas.microsoft.com/office/drawing/2014/main" id="{2981F225-2211-4FC1-9C00-6CD217FE0CEA}"/>
                </a:ext>
              </a:extLst>
            </p:cNvPr>
            <p:cNvGrpSpPr>
              <a:grpSpLocks/>
            </p:cNvGrpSpPr>
            <p:nvPr/>
          </p:nvGrpSpPr>
          <p:grpSpPr bwMode="auto">
            <a:xfrm>
              <a:off x="3204" y="3720"/>
              <a:ext cx="113" cy="420"/>
              <a:chOff x="3204" y="3708"/>
              <a:chExt cx="113" cy="420"/>
            </a:xfrm>
          </p:grpSpPr>
          <p:sp>
            <p:nvSpPr>
              <p:cNvPr id="94308" name="AutoShape 14">
                <a:extLst>
                  <a:ext uri="{FF2B5EF4-FFF2-40B4-BE49-F238E27FC236}">
                    <a16:creationId xmlns:a16="http://schemas.microsoft.com/office/drawing/2014/main" id="{34C6B78D-AC10-4380-9CF6-7A3417FA49CE}"/>
                  </a:ext>
                </a:extLst>
              </p:cNvPr>
              <p:cNvSpPr>
                <a:spLocks noChangeAspect="1" noChangeArrowheads="1"/>
              </p:cNvSpPr>
              <p:nvPr/>
            </p:nvSpPr>
            <p:spPr bwMode="auto">
              <a:xfrm>
                <a:off x="3204" y="3708"/>
                <a:ext cx="113" cy="307"/>
              </a:xfrm>
              <a:prstGeom prst="triangle">
                <a:avLst>
                  <a:gd name="adj" fmla="val 50000"/>
                </a:avLst>
              </a:prstGeom>
              <a:solidFill>
                <a:srgbClr val="FF66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solidFill>
                    <a:srgbClr val="000000"/>
                  </a:solidFill>
                </a:endParaRPr>
              </a:p>
            </p:txBody>
          </p:sp>
          <p:sp>
            <p:nvSpPr>
              <p:cNvPr id="94309" name="Oval 15">
                <a:extLst>
                  <a:ext uri="{FF2B5EF4-FFF2-40B4-BE49-F238E27FC236}">
                    <a16:creationId xmlns:a16="http://schemas.microsoft.com/office/drawing/2014/main" id="{CBC17050-4D80-4BF3-B4EA-854EFD8645C5}"/>
                  </a:ext>
                </a:extLst>
              </p:cNvPr>
              <p:cNvSpPr>
                <a:spLocks noChangeArrowheads="1"/>
              </p:cNvSpPr>
              <p:nvPr/>
            </p:nvSpPr>
            <p:spPr bwMode="auto">
              <a:xfrm>
                <a:off x="3210" y="4032"/>
                <a:ext cx="102" cy="96"/>
              </a:xfrm>
              <a:prstGeom prst="ellipse">
                <a:avLst/>
              </a:prstGeom>
              <a:solidFill>
                <a:srgbClr val="FF66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solidFill>
                    <a:srgbClr val="000000"/>
                  </a:solidFill>
                </a:endParaRPr>
              </a:p>
            </p:txBody>
          </p:sp>
        </p:grpSp>
        <p:sp>
          <p:nvSpPr>
            <p:cNvPr id="94304" name="Line 16">
              <a:extLst>
                <a:ext uri="{FF2B5EF4-FFF2-40B4-BE49-F238E27FC236}">
                  <a16:creationId xmlns:a16="http://schemas.microsoft.com/office/drawing/2014/main" id="{8AAAFFA8-9739-4A94-B4E3-7290A7A690E8}"/>
                </a:ext>
              </a:extLst>
            </p:cNvPr>
            <p:cNvSpPr>
              <a:spLocks noChangeShapeType="1"/>
            </p:cNvSpPr>
            <p:nvPr/>
          </p:nvSpPr>
          <p:spPr bwMode="auto">
            <a:xfrm>
              <a:off x="3225" y="3921"/>
              <a:ext cx="7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4305" name="Line 17">
              <a:extLst>
                <a:ext uri="{FF2B5EF4-FFF2-40B4-BE49-F238E27FC236}">
                  <a16:creationId xmlns:a16="http://schemas.microsoft.com/office/drawing/2014/main" id="{0BBAA759-6276-4111-8E1D-A4C8DEC103A4}"/>
                </a:ext>
              </a:extLst>
            </p:cNvPr>
            <p:cNvSpPr>
              <a:spLocks noChangeShapeType="1"/>
            </p:cNvSpPr>
            <p:nvPr/>
          </p:nvSpPr>
          <p:spPr bwMode="auto">
            <a:xfrm>
              <a:off x="3216" y="3981"/>
              <a:ext cx="9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4306" name="Line 18">
              <a:extLst>
                <a:ext uri="{FF2B5EF4-FFF2-40B4-BE49-F238E27FC236}">
                  <a16:creationId xmlns:a16="http://schemas.microsoft.com/office/drawing/2014/main" id="{0316301F-3063-48F5-A077-4F503049281E}"/>
                </a:ext>
              </a:extLst>
            </p:cNvPr>
            <p:cNvSpPr>
              <a:spLocks noChangeShapeType="1"/>
            </p:cNvSpPr>
            <p:nvPr/>
          </p:nvSpPr>
          <p:spPr bwMode="auto">
            <a:xfrm>
              <a:off x="3240" y="3861"/>
              <a:ext cx="4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4307" name="Oval 19">
              <a:extLst>
                <a:ext uri="{FF2B5EF4-FFF2-40B4-BE49-F238E27FC236}">
                  <a16:creationId xmlns:a16="http://schemas.microsoft.com/office/drawing/2014/main" id="{0462B3F0-8435-4987-A9F2-C6A7BFB4B0D7}"/>
                </a:ext>
              </a:extLst>
            </p:cNvPr>
            <p:cNvSpPr>
              <a:spLocks noChangeArrowheads="1"/>
            </p:cNvSpPr>
            <p:nvPr/>
          </p:nvSpPr>
          <p:spPr bwMode="auto">
            <a:xfrm>
              <a:off x="3234" y="4063"/>
              <a:ext cx="56" cy="5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solidFill>
                  <a:srgbClr val="000000"/>
                </a:solidFill>
              </a:endParaRPr>
            </a:p>
          </p:txBody>
        </p:sp>
      </p:grpSp>
      <p:grpSp>
        <p:nvGrpSpPr>
          <p:cNvPr id="184340" name="Group 20">
            <a:extLst>
              <a:ext uri="{FF2B5EF4-FFF2-40B4-BE49-F238E27FC236}">
                <a16:creationId xmlns:a16="http://schemas.microsoft.com/office/drawing/2014/main" id="{4319D5AD-E5DE-4852-B0DD-1F0F83A31418}"/>
              </a:ext>
            </a:extLst>
          </p:cNvPr>
          <p:cNvGrpSpPr>
            <a:grpSpLocks/>
          </p:cNvGrpSpPr>
          <p:nvPr/>
        </p:nvGrpSpPr>
        <p:grpSpPr bwMode="auto">
          <a:xfrm>
            <a:off x="3883025" y="5829300"/>
            <a:ext cx="268288" cy="631825"/>
            <a:chOff x="2930" y="3756"/>
            <a:chExt cx="169" cy="398"/>
          </a:xfrm>
        </p:grpSpPr>
        <p:sp>
          <p:nvSpPr>
            <p:cNvPr id="94300" name="Rectangle 21">
              <a:extLst>
                <a:ext uri="{FF2B5EF4-FFF2-40B4-BE49-F238E27FC236}">
                  <a16:creationId xmlns:a16="http://schemas.microsoft.com/office/drawing/2014/main" id="{8DF53425-8C49-47C5-80CA-53DB0450A348}"/>
                </a:ext>
              </a:extLst>
            </p:cNvPr>
            <p:cNvSpPr>
              <a:spLocks noChangeArrowheads="1"/>
            </p:cNvSpPr>
            <p:nvPr/>
          </p:nvSpPr>
          <p:spPr bwMode="auto">
            <a:xfrm>
              <a:off x="2967" y="4014"/>
              <a:ext cx="99" cy="114"/>
            </a:xfrm>
            <a:prstGeom prst="rect">
              <a:avLst/>
            </a:prstGeom>
            <a:solidFill>
              <a:srgbClr val="C0C0C0"/>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solidFill>
                  <a:srgbClr val="000000"/>
                </a:solidFill>
              </a:endParaRPr>
            </a:p>
          </p:txBody>
        </p:sp>
        <p:sp>
          <p:nvSpPr>
            <p:cNvPr id="94301" name="Text Box 22">
              <a:extLst>
                <a:ext uri="{FF2B5EF4-FFF2-40B4-BE49-F238E27FC236}">
                  <a16:creationId xmlns:a16="http://schemas.microsoft.com/office/drawing/2014/main" id="{E3A10069-DA87-46DA-89D1-4213A7C820B0}"/>
                </a:ext>
              </a:extLst>
            </p:cNvPr>
            <p:cNvSpPr txBox="1">
              <a:spLocks noChangeArrowheads="1"/>
            </p:cNvSpPr>
            <p:nvPr/>
          </p:nvSpPr>
          <p:spPr bwMode="auto">
            <a:xfrm flipV="1">
              <a:off x="2930" y="3981"/>
              <a:ext cx="169"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200" b="1">
                  <a:solidFill>
                    <a:srgbClr val="000000"/>
                  </a:solidFill>
                </a:rPr>
                <a:t>2</a:t>
              </a:r>
            </a:p>
          </p:txBody>
        </p:sp>
        <p:sp>
          <p:nvSpPr>
            <p:cNvPr id="94302" name="Line 23">
              <a:extLst>
                <a:ext uri="{FF2B5EF4-FFF2-40B4-BE49-F238E27FC236}">
                  <a16:creationId xmlns:a16="http://schemas.microsoft.com/office/drawing/2014/main" id="{20EA1FE7-759E-4171-AB32-08142B7C61B1}"/>
                </a:ext>
              </a:extLst>
            </p:cNvPr>
            <p:cNvSpPr>
              <a:spLocks noChangeShapeType="1"/>
            </p:cNvSpPr>
            <p:nvPr/>
          </p:nvSpPr>
          <p:spPr bwMode="auto">
            <a:xfrm>
              <a:off x="3018" y="3756"/>
              <a:ext cx="0" cy="255"/>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184344" name="Group 24">
            <a:extLst>
              <a:ext uri="{FF2B5EF4-FFF2-40B4-BE49-F238E27FC236}">
                <a16:creationId xmlns:a16="http://schemas.microsoft.com/office/drawing/2014/main" id="{256ACB34-943B-4110-8A1B-7716C66C0F76}"/>
              </a:ext>
            </a:extLst>
          </p:cNvPr>
          <p:cNvGrpSpPr>
            <a:grpSpLocks/>
          </p:cNvGrpSpPr>
          <p:nvPr/>
        </p:nvGrpSpPr>
        <p:grpSpPr bwMode="auto">
          <a:xfrm>
            <a:off x="3395663" y="5832475"/>
            <a:ext cx="198437" cy="804863"/>
            <a:chOff x="3204" y="3720"/>
            <a:chExt cx="113" cy="420"/>
          </a:xfrm>
        </p:grpSpPr>
        <p:grpSp>
          <p:nvGrpSpPr>
            <p:cNvPr id="94293" name="Group 25">
              <a:extLst>
                <a:ext uri="{FF2B5EF4-FFF2-40B4-BE49-F238E27FC236}">
                  <a16:creationId xmlns:a16="http://schemas.microsoft.com/office/drawing/2014/main" id="{E0CA605F-78C6-46A0-81D3-DC5AFA0915B8}"/>
                </a:ext>
              </a:extLst>
            </p:cNvPr>
            <p:cNvGrpSpPr>
              <a:grpSpLocks/>
            </p:cNvGrpSpPr>
            <p:nvPr/>
          </p:nvGrpSpPr>
          <p:grpSpPr bwMode="auto">
            <a:xfrm>
              <a:off x="3204" y="3720"/>
              <a:ext cx="113" cy="420"/>
              <a:chOff x="3204" y="3708"/>
              <a:chExt cx="113" cy="420"/>
            </a:xfrm>
          </p:grpSpPr>
          <p:sp>
            <p:nvSpPr>
              <p:cNvPr id="94298" name="AutoShape 26">
                <a:extLst>
                  <a:ext uri="{FF2B5EF4-FFF2-40B4-BE49-F238E27FC236}">
                    <a16:creationId xmlns:a16="http://schemas.microsoft.com/office/drawing/2014/main" id="{E60850FE-AD17-4653-95B3-BC56E97B86B7}"/>
                  </a:ext>
                </a:extLst>
              </p:cNvPr>
              <p:cNvSpPr>
                <a:spLocks noChangeAspect="1" noChangeArrowheads="1"/>
              </p:cNvSpPr>
              <p:nvPr/>
            </p:nvSpPr>
            <p:spPr bwMode="auto">
              <a:xfrm>
                <a:off x="3204" y="3708"/>
                <a:ext cx="113" cy="307"/>
              </a:xfrm>
              <a:prstGeom prst="triangle">
                <a:avLst>
                  <a:gd name="adj" fmla="val 50000"/>
                </a:avLst>
              </a:prstGeom>
              <a:solidFill>
                <a:srgbClr val="FF66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solidFill>
                    <a:srgbClr val="000000"/>
                  </a:solidFill>
                </a:endParaRPr>
              </a:p>
            </p:txBody>
          </p:sp>
          <p:sp>
            <p:nvSpPr>
              <p:cNvPr id="94299" name="Oval 27">
                <a:extLst>
                  <a:ext uri="{FF2B5EF4-FFF2-40B4-BE49-F238E27FC236}">
                    <a16:creationId xmlns:a16="http://schemas.microsoft.com/office/drawing/2014/main" id="{139DF6CE-A7F9-4A29-8C84-2FA51588960F}"/>
                  </a:ext>
                </a:extLst>
              </p:cNvPr>
              <p:cNvSpPr>
                <a:spLocks noChangeArrowheads="1"/>
              </p:cNvSpPr>
              <p:nvPr/>
            </p:nvSpPr>
            <p:spPr bwMode="auto">
              <a:xfrm>
                <a:off x="3210" y="4032"/>
                <a:ext cx="102" cy="96"/>
              </a:xfrm>
              <a:prstGeom prst="ellipse">
                <a:avLst/>
              </a:prstGeom>
              <a:solidFill>
                <a:srgbClr val="FF66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solidFill>
                    <a:srgbClr val="000000"/>
                  </a:solidFill>
                </a:endParaRPr>
              </a:p>
            </p:txBody>
          </p:sp>
        </p:grpSp>
        <p:sp>
          <p:nvSpPr>
            <p:cNvPr id="94294" name="Line 28">
              <a:extLst>
                <a:ext uri="{FF2B5EF4-FFF2-40B4-BE49-F238E27FC236}">
                  <a16:creationId xmlns:a16="http://schemas.microsoft.com/office/drawing/2014/main" id="{DEE1DFB4-E5F8-475E-85A7-93252F6C27A1}"/>
                </a:ext>
              </a:extLst>
            </p:cNvPr>
            <p:cNvSpPr>
              <a:spLocks noChangeShapeType="1"/>
            </p:cNvSpPr>
            <p:nvPr/>
          </p:nvSpPr>
          <p:spPr bwMode="auto">
            <a:xfrm>
              <a:off x="3225" y="3921"/>
              <a:ext cx="7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4295" name="Line 29">
              <a:extLst>
                <a:ext uri="{FF2B5EF4-FFF2-40B4-BE49-F238E27FC236}">
                  <a16:creationId xmlns:a16="http://schemas.microsoft.com/office/drawing/2014/main" id="{02726DE4-6A94-45D2-9F80-1DE3EEF19EA7}"/>
                </a:ext>
              </a:extLst>
            </p:cNvPr>
            <p:cNvSpPr>
              <a:spLocks noChangeShapeType="1"/>
            </p:cNvSpPr>
            <p:nvPr/>
          </p:nvSpPr>
          <p:spPr bwMode="auto">
            <a:xfrm>
              <a:off x="3216" y="3981"/>
              <a:ext cx="9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4296" name="Line 30">
              <a:extLst>
                <a:ext uri="{FF2B5EF4-FFF2-40B4-BE49-F238E27FC236}">
                  <a16:creationId xmlns:a16="http://schemas.microsoft.com/office/drawing/2014/main" id="{E35AF406-BEFF-4CEF-874C-C99411AC1BB1}"/>
                </a:ext>
              </a:extLst>
            </p:cNvPr>
            <p:cNvSpPr>
              <a:spLocks noChangeShapeType="1"/>
            </p:cNvSpPr>
            <p:nvPr/>
          </p:nvSpPr>
          <p:spPr bwMode="auto">
            <a:xfrm>
              <a:off x="3240" y="3861"/>
              <a:ext cx="4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4297" name="Oval 31">
              <a:extLst>
                <a:ext uri="{FF2B5EF4-FFF2-40B4-BE49-F238E27FC236}">
                  <a16:creationId xmlns:a16="http://schemas.microsoft.com/office/drawing/2014/main" id="{7348951A-F0BE-46B1-8868-57C58D01B9ED}"/>
                </a:ext>
              </a:extLst>
            </p:cNvPr>
            <p:cNvSpPr>
              <a:spLocks noChangeArrowheads="1"/>
            </p:cNvSpPr>
            <p:nvPr/>
          </p:nvSpPr>
          <p:spPr bwMode="auto">
            <a:xfrm>
              <a:off x="3234" y="4063"/>
              <a:ext cx="56" cy="5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solidFill>
                  <a:srgbClr val="000000"/>
                </a:solidFill>
              </a:endParaRPr>
            </a:p>
          </p:txBody>
        </p:sp>
      </p:grpSp>
      <p:sp>
        <p:nvSpPr>
          <p:cNvPr id="184352" name="Rectangle 32">
            <a:extLst>
              <a:ext uri="{FF2B5EF4-FFF2-40B4-BE49-F238E27FC236}">
                <a16:creationId xmlns:a16="http://schemas.microsoft.com/office/drawing/2014/main" id="{23BEC7C6-0DC1-4B5D-903F-0BEA0A3B0F1E}"/>
              </a:ext>
            </a:extLst>
          </p:cNvPr>
          <p:cNvSpPr>
            <a:spLocks noChangeArrowheads="1"/>
          </p:cNvSpPr>
          <p:nvPr/>
        </p:nvSpPr>
        <p:spPr bwMode="auto">
          <a:xfrm>
            <a:off x="203200" y="165100"/>
            <a:ext cx="8886825" cy="708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eaLnBrk="1" hangingPunct="1">
              <a:defRPr/>
            </a:pPr>
            <a:r>
              <a:rPr lang="en-US" sz="4000" dirty="0">
                <a:solidFill>
                  <a:srgbClr val="FFCC00"/>
                </a:solidFill>
                <a:effectLst>
                  <a:outerShdw blurRad="38100" dist="38100" dir="2700000" algn="tl">
                    <a:srgbClr val="000000"/>
                  </a:outerShdw>
                </a:effectLst>
                <a:latin typeface="Arial" charset="0"/>
              </a:rPr>
              <a:t>Measurement Mechanics - 5 Man</a:t>
            </a:r>
          </a:p>
        </p:txBody>
      </p:sp>
      <p:sp>
        <p:nvSpPr>
          <p:cNvPr id="94224" name="Line 33">
            <a:extLst>
              <a:ext uri="{FF2B5EF4-FFF2-40B4-BE49-F238E27FC236}">
                <a16:creationId xmlns:a16="http://schemas.microsoft.com/office/drawing/2014/main" id="{1BC15F6B-BBC8-4247-8FF5-9B0158EA06B1}"/>
              </a:ext>
            </a:extLst>
          </p:cNvPr>
          <p:cNvSpPr>
            <a:spLocks noChangeShapeType="1"/>
          </p:cNvSpPr>
          <p:nvPr/>
        </p:nvSpPr>
        <p:spPr bwMode="auto">
          <a:xfrm flipH="1">
            <a:off x="4495800" y="1736725"/>
            <a:ext cx="0" cy="3906838"/>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4225" name="Line 34">
            <a:extLst>
              <a:ext uri="{FF2B5EF4-FFF2-40B4-BE49-F238E27FC236}">
                <a16:creationId xmlns:a16="http://schemas.microsoft.com/office/drawing/2014/main" id="{7C72FCC4-FB1A-45B2-9747-C53FAB85F4D6}"/>
              </a:ext>
            </a:extLst>
          </p:cNvPr>
          <p:cNvSpPr>
            <a:spLocks noChangeShapeType="1"/>
          </p:cNvSpPr>
          <p:nvPr/>
        </p:nvSpPr>
        <p:spPr bwMode="auto">
          <a:xfrm flipH="1">
            <a:off x="3632200" y="1749425"/>
            <a:ext cx="0" cy="3906838"/>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4355" name="Text Box 35">
            <a:extLst>
              <a:ext uri="{FF2B5EF4-FFF2-40B4-BE49-F238E27FC236}">
                <a16:creationId xmlns:a16="http://schemas.microsoft.com/office/drawing/2014/main" id="{D18F1E70-406A-49ED-87A5-BFC756FC5547}"/>
              </a:ext>
            </a:extLst>
          </p:cNvPr>
          <p:cNvSpPr txBox="1">
            <a:spLocks noChangeArrowheads="1"/>
          </p:cNvSpPr>
          <p:nvPr/>
        </p:nvSpPr>
        <p:spPr bwMode="auto">
          <a:xfrm>
            <a:off x="6683375" y="4721225"/>
            <a:ext cx="6953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1" hangingPunct="1">
              <a:defRPr/>
            </a:pPr>
            <a:r>
              <a:rPr lang="en-US" sz="2400">
                <a:solidFill>
                  <a:srgbClr val="FFFFFF"/>
                </a:solidFill>
                <a:effectLst>
                  <a:outerShdw blurRad="38100" dist="38100" dir="2700000" algn="tl">
                    <a:srgbClr val="000000"/>
                  </a:outerShdw>
                </a:effectLst>
                <a:latin typeface="Arial" charset="0"/>
              </a:rPr>
              <a:t>1 0</a:t>
            </a:r>
          </a:p>
        </p:txBody>
      </p:sp>
      <p:sp>
        <p:nvSpPr>
          <p:cNvPr id="184356" name="Text Box 36">
            <a:extLst>
              <a:ext uri="{FF2B5EF4-FFF2-40B4-BE49-F238E27FC236}">
                <a16:creationId xmlns:a16="http://schemas.microsoft.com/office/drawing/2014/main" id="{E560F897-015B-436F-A443-BD2EE1857DCD}"/>
              </a:ext>
            </a:extLst>
          </p:cNvPr>
          <p:cNvSpPr txBox="1">
            <a:spLocks noChangeArrowheads="1"/>
          </p:cNvSpPr>
          <p:nvPr/>
        </p:nvSpPr>
        <p:spPr bwMode="auto">
          <a:xfrm flipV="1">
            <a:off x="7254875" y="4768850"/>
            <a:ext cx="3175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eaLnBrk="1" hangingPunct="1">
              <a:defRPr/>
            </a:pPr>
            <a:r>
              <a:rPr lang="en-US">
                <a:solidFill>
                  <a:srgbClr val="FFFFFF"/>
                </a:solidFill>
                <a:effectLst>
                  <a:outerShdw blurRad="38100" dist="38100" dir="2700000" algn="tl">
                    <a:srgbClr val="000000"/>
                  </a:outerShdw>
                </a:effectLst>
                <a:latin typeface="Arial" charset="0"/>
              </a:rPr>
              <a:t>&lt;</a:t>
            </a:r>
          </a:p>
        </p:txBody>
      </p:sp>
      <p:sp>
        <p:nvSpPr>
          <p:cNvPr id="184357" name="Text Box 37">
            <a:extLst>
              <a:ext uri="{FF2B5EF4-FFF2-40B4-BE49-F238E27FC236}">
                <a16:creationId xmlns:a16="http://schemas.microsoft.com/office/drawing/2014/main" id="{AF0F9D67-8849-4A43-B116-B21E96C9EF59}"/>
              </a:ext>
            </a:extLst>
          </p:cNvPr>
          <p:cNvSpPr txBox="1">
            <a:spLocks noChangeArrowheads="1"/>
          </p:cNvSpPr>
          <p:nvPr/>
        </p:nvSpPr>
        <p:spPr bwMode="auto">
          <a:xfrm>
            <a:off x="5006975" y="4746625"/>
            <a:ext cx="6953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1" hangingPunct="1">
              <a:defRPr/>
            </a:pPr>
            <a:r>
              <a:rPr lang="en-US" sz="2400">
                <a:solidFill>
                  <a:srgbClr val="FFFFFF"/>
                </a:solidFill>
                <a:effectLst>
                  <a:outerShdw blurRad="38100" dist="38100" dir="2700000" algn="tl">
                    <a:srgbClr val="000000"/>
                  </a:outerShdw>
                </a:effectLst>
                <a:latin typeface="Arial" charset="0"/>
              </a:rPr>
              <a:t>2 0</a:t>
            </a:r>
          </a:p>
        </p:txBody>
      </p:sp>
      <p:sp>
        <p:nvSpPr>
          <p:cNvPr id="184358" name="Text Box 38">
            <a:extLst>
              <a:ext uri="{FF2B5EF4-FFF2-40B4-BE49-F238E27FC236}">
                <a16:creationId xmlns:a16="http://schemas.microsoft.com/office/drawing/2014/main" id="{CE9CCF40-E28E-4CD9-95D2-3B491FF80C8C}"/>
              </a:ext>
            </a:extLst>
          </p:cNvPr>
          <p:cNvSpPr txBox="1">
            <a:spLocks noChangeArrowheads="1"/>
          </p:cNvSpPr>
          <p:nvPr/>
        </p:nvSpPr>
        <p:spPr bwMode="auto">
          <a:xfrm flipV="1">
            <a:off x="5591175" y="4781550"/>
            <a:ext cx="3175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eaLnBrk="1" hangingPunct="1">
              <a:defRPr/>
            </a:pPr>
            <a:r>
              <a:rPr lang="en-US">
                <a:solidFill>
                  <a:srgbClr val="FFFFFF"/>
                </a:solidFill>
                <a:effectLst>
                  <a:outerShdw blurRad="38100" dist="38100" dir="2700000" algn="tl">
                    <a:srgbClr val="000000"/>
                  </a:outerShdw>
                </a:effectLst>
                <a:latin typeface="Arial" charset="0"/>
              </a:rPr>
              <a:t>&lt;</a:t>
            </a:r>
          </a:p>
        </p:txBody>
      </p:sp>
      <p:sp>
        <p:nvSpPr>
          <p:cNvPr id="184359" name="Text Box 39">
            <a:extLst>
              <a:ext uri="{FF2B5EF4-FFF2-40B4-BE49-F238E27FC236}">
                <a16:creationId xmlns:a16="http://schemas.microsoft.com/office/drawing/2014/main" id="{16FBB786-6B6E-4FDE-9A96-E2CCB1901BCC}"/>
              </a:ext>
            </a:extLst>
          </p:cNvPr>
          <p:cNvSpPr txBox="1">
            <a:spLocks noChangeArrowheads="1"/>
          </p:cNvSpPr>
          <p:nvPr/>
        </p:nvSpPr>
        <p:spPr bwMode="auto">
          <a:xfrm>
            <a:off x="3228975" y="4759325"/>
            <a:ext cx="6953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1" hangingPunct="1">
              <a:defRPr/>
            </a:pPr>
            <a:r>
              <a:rPr lang="en-US" sz="2400">
                <a:solidFill>
                  <a:srgbClr val="FFFFFF"/>
                </a:solidFill>
                <a:effectLst>
                  <a:outerShdw blurRad="38100" dist="38100" dir="2700000" algn="tl">
                    <a:srgbClr val="000000"/>
                  </a:outerShdw>
                </a:effectLst>
                <a:latin typeface="Arial" charset="0"/>
              </a:rPr>
              <a:t>3 0</a:t>
            </a:r>
          </a:p>
        </p:txBody>
      </p:sp>
      <p:sp>
        <p:nvSpPr>
          <p:cNvPr id="184360" name="Text Box 40">
            <a:extLst>
              <a:ext uri="{FF2B5EF4-FFF2-40B4-BE49-F238E27FC236}">
                <a16:creationId xmlns:a16="http://schemas.microsoft.com/office/drawing/2014/main" id="{74BB8913-CCD2-4417-BAFB-37F443B96149}"/>
              </a:ext>
            </a:extLst>
          </p:cNvPr>
          <p:cNvSpPr txBox="1">
            <a:spLocks noChangeArrowheads="1"/>
          </p:cNvSpPr>
          <p:nvPr/>
        </p:nvSpPr>
        <p:spPr bwMode="auto">
          <a:xfrm flipV="1">
            <a:off x="3813175" y="4781550"/>
            <a:ext cx="3175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eaLnBrk="1" hangingPunct="1">
              <a:defRPr/>
            </a:pPr>
            <a:r>
              <a:rPr lang="en-US">
                <a:solidFill>
                  <a:srgbClr val="FFFFFF"/>
                </a:solidFill>
                <a:effectLst>
                  <a:outerShdw blurRad="38100" dist="38100" dir="2700000" algn="tl">
                    <a:srgbClr val="000000"/>
                  </a:outerShdw>
                </a:effectLst>
                <a:latin typeface="Arial" charset="0"/>
              </a:rPr>
              <a:t>&lt;</a:t>
            </a:r>
          </a:p>
        </p:txBody>
      </p:sp>
      <p:grpSp>
        <p:nvGrpSpPr>
          <p:cNvPr id="184361" name="Group 41">
            <a:extLst>
              <a:ext uri="{FF2B5EF4-FFF2-40B4-BE49-F238E27FC236}">
                <a16:creationId xmlns:a16="http://schemas.microsoft.com/office/drawing/2014/main" id="{A62641F6-8229-486B-94AD-8F658020C1F3}"/>
              </a:ext>
            </a:extLst>
          </p:cNvPr>
          <p:cNvGrpSpPr>
            <a:grpSpLocks/>
          </p:cNvGrpSpPr>
          <p:nvPr/>
        </p:nvGrpSpPr>
        <p:grpSpPr bwMode="auto">
          <a:xfrm>
            <a:off x="2917825" y="4167188"/>
            <a:ext cx="442913" cy="471487"/>
            <a:chOff x="3150" y="3368"/>
            <a:chExt cx="279" cy="297"/>
          </a:xfrm>
        </p:grpSpPr>
        <p:sp>
          <p:nvSpPr>
            <p:cNvPr id="94291" name="Rectangle 42">
              <a:extLst>
                <a:ext uri="{FF2B5EF4-FFF2-40B4-BE49-F238E27FC236}">
                  <a16:creationId xmlns:a16="http://schemas.microsoft.com/office/drawing/2014/main" id="{A5FE2D9E-3FAC-4325-987F-10489CF2598D}"/>
                </a:ext>
              </a:extLst>
            </p:cNvPr>
            <p:cNvSpPr>
              <a:spLocks noChangeArrowheads="1"/>
            </p:cNvSpPr>
            <p:nvPr/>
          </p:nvSpPr>
          <p:spPr bwMode="auto">
            <a:xfrm>
              <a:off x="3150" y="3385"/>
              <a:ext cx="279" cy="280"/>
            </a:xfrm>
            <a:prstGeom prst="rect">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solidFill>
                  <a:srgbClr val="000000"/>
                </a:solidFill>
              </a:endParaRPr>
            </a:p>
          </p:txBody>
        </p:sp>
        <p:sp>
          <p:nvSpPr>
            <p:cNvPr id="94292" name="Text Box 43">
              <a:extLst>
                <a:ext uri="{FF2B5EF4-FFF2-40B4-BE49-F238E27FC236}">
                  <a16:creationId xmlns:a16="http://schemas.microsoft.com/office/drawing/2014/main" id="{91D1295E-66CC-455D-AF3E-70D95A5A61D0}"/>
                </a:ext>
              </a:extLst>
            </p:cNvPr>
            <p:cNvSpPr txBox="1">
              <a:spLocks noChangeArrowheads="1"/>
            </p:cNvSpPr>
            <p:nvPr/>
          </p:nvSpPr>
          <p:spPr bwMode="auto">
            <a:xfrm>
              <a:off x="3163" y="3368"/>
              <a:ext cx="19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400" b="1">
                  <a:solidFill>
                    <a:srgbClr val="000000"/>
                  </a:solidFill>
                </a:rPr>
                <a:t>U</a:t>
              </a:r>
            </a:p>
          </p:txBody>
        </p:sp>
      </p:grpSp>
      <p:grpSp>
        <p:nvGrpSpPr>
          <p:cNvPr id="94233" name="Group 44">
            <a:extLst>
              <a:ext uri="{FF2B5EF4-FFF2-40B4-BE49-F238E27FC236}">
                <a16:creationId xmlns:a16="http://schemas.microsoft.com/office/drawing/2014/main" id="{CC3FFDCF-84D7-4FA2-9EB5-1F72DE41A903}"/>
              </a:ext>
            </a:extLst>
          </p:cNvPr>
          <p:cNvGrpSpPr>
            <a:grpSpLocks/>
          </p:cNvGrpSpPr>
          <p:nvPr/>
        </p:nvGrpSpPr>
        <p:grpSpPr bwMode="auto">
          <a:xfrm>
            <a:off x="3581400" y="4016375"/>
            <a:ext cx="387350" cy="228600"/>
            <a:chOff x="4240" y="2392"/>
            <a:chExt cx="244" cy="144"/>
          </a:xfrm>
        </p:grpSpPr>
        <p:sp>
          <p:nvSpPr>
            <p:cNvPr id="94285" name="AutoShape 45">
              <a:extLst>
                <a:ext uri="{FF2B5EF4-FFF2-40B4-BE49-F238E27FC236}">
                  <a16:creationId xmlns:a16="http://schemas.microsoft.com/office/drawing/2014/main" id="{0A58ABFD-D948-462D-8241-477670D5ACC1}"/>
                </a:ext>
              </a:extLst>
            </p:cNvPr>
            <p:cNvSpPr>
              <a:spLocks noChangeArrowheads="1"/>
            </p:cNvSpPr>
            <p:nvPr/>
          </p:nvSpPr>
          <p:spPr bwMode="auto">
            <a:xfrm>
              <a:off x="4240" y="2392"/>
              <a:ext cx="244" cy="144"/>
            </a:xfrm>
            <a:prstGeom prst="flowChartDecision">
              <a:avLst/>
            </a:prstGeom>
            <a:solidFill>
              <a:srgbClr val="9966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solidFill>
                  <a:srgbClr val="000000"/>
                </a:solidFill>
              </a:endParaRPr>
            </a:p>
          </p:txBody>
        </p:sp>
        <p:sp>
          <p:nvSpPr>
            <p:cNvPr id="94286" name="Line 46">
              <a:extLst>
                <a:ext uri="{FF2B5EF4-FFF2-40B4-BE49-F238E27FC236}">
                  <a16:creationId xmlns:a16="http://schemas.microsoft.com/office/drawing/2014/main" id="{2C996FD3-8149-49AF-802E-2D25E6C7C09D}"/>
                </a:ext>
              </a:extLst>
            </p:cNvPr>
            <p:cNvSpPr>
              <a:spLocks noChangeShapeType="1"/>
            </p:cNvSpPr>
            <p:nvPr/>
          </p:nvSpPr>
          <p:spPr bwMode="auto">
            <a:xfrm>
              <a:off x="4300" y="2464"/>
              <a:ext cx="120" cy="0"/>
            </a:xfrm>
            <a:prstGeom prst="line">
              <a:avLst/>
            </a:prstGeom>
            <a:noFill/>
            <a:ln w="952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4287" name="Line 47">
              <a:extLst>
                <a:ext uri="{FF2B5EF4-FFF2-40B4-BE49-F238E27FC236}">
                  <a16:creationId xmlns:a16="http://schemas.microsoft.com/office/drawing/2014/main" id="{ED68FAA9-E3F5-406D-9EE3-01AF9327E916}"/>
                </a:ext>
              </a:extLst>
            </p:cNvPr>
            <p:cNvSpPr>
              <a:spLocks noChangeShapeType="1"/>
            </p:cNvSpPr>
            <p:nvPr/>
          </p:nvSpPr>
          <p:spPr bwMode="auto">
            <a:xfrm flipH="1">
              <a:off x="4324" y="2444"/>
              <a:ext cx="0" cy="38"/>
            </a:xfrm>
            <a:prstGeom prst="line">
              <a:avLst/>
            </a:prstGeom>
            <a:noFill/>
            <a:ln w="952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4288" name="Line 48">
              <a:extLst>
                <a:ext uri="{FF2B5EF4-FFF2-40B4-BE49-F238E27FC236}">
                  <a16:creationId xmlns:a16="http://schemas.microsoft.com/office/drawing/2014/main" id="{E20641EE-DE9A-429B-A2AB-3F00E8754BFB}"/>
                </a:ext>
              </a:extLst>
            </p:cNvPr>
            <p:cNvSpPr>
              <a:spLocks noChangeShapeType="1"/>
            </p:cNvSpPr>
            <p:nvPr/>
          </p:nvSpPr>
          <p:spPr bwMode="auto">
            <a:xfrm>
              <a:off x="4348" y="2444"/>
              <a:ext cx="0" cy="38"/>
            </a:xfrm>
            <a:prstGeom prst="line">
              <a:avLst/>
            </a:prstGeom>
            <a:noFill/>
            <a:ln w="952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4289" name="Line 49">
              <a:extLst>
                <a:ext uri="{FF2B5EF4-FFF2-40B4-BE49-F238E27FC236}">
                  <a16:creationId xmlns:a16="http://schemas.microsoft.com/office/drawing/2014/main" id="{311C281D-B877-48B4-B655-877B2AF6B12F}"/>
                </a:ext>
              </a:extLst>
            </p:cNvPr>
            <p:cNvSpPr>
              <a:spLocks noChangeShapeType="1"/>
            </p:cNvSpPr>
            <p:nvPr/>
          </p:nvSpPr>
          <p:spPr bwMode="auto">
            <a:xfrm>
              <a:off x="4372" y="2444"/>
              <a:ext cx="0" cy="38"/>
            </a:xfrm>
            <a:prstGeom prst="line">
              <a:avLst/>
            </a:prstGeom>
            <a:noFill/>
            <a:ln w="952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4290" name="Line 50">
              <a:extLst>
                <a:ext uri="{FF2B5EF4-FFF2-40B4-BE49-F238E27FC236}">
                  <a16:creationId xmlns:a16="http://schemas.microsoft.com/office/drawing/2014/main" id="{64281D11-509E-46EE-B7D4-B946B7DF6312}"/>
                </a:ext>
              </a:extLst>
            </p:cNvPr>
            <p:cNvSpPr>
              <a:spLocks noChangeShapeType="1"/>
            </p:cNvSpPr>
            <p:nvPr/>
          </p:nvSpPr>
          <p:spPr bwMode="auto">
            <a:xfrm>
              <a:off x="4394" y="2444"/>
              <a:ext cx="0" cy="38"/>
            </a:xfrm>
            <a:prstGeom prst="line">
              <a:avLst/>
            </a:prstGeom>
            <a:noFill/>
            <a:ln w="952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184374" name="Group 54">
            <a:extLst>
              <a:ext uri="{FF2B5EF4-FFF2-40B4-BE49-F238E27FC236}">
                <a16:creationId xmlns:a16="http://schemas.microsoft.com/office/drawing/2014/main" id="{A35E4694-031D-4C9A-8E5C-CDBBFEB906F5}"/>
              </a:ext>
            </a:extLst>
          </p:cNvPr>
          <p:cNvGrpSpPr>
            <a:grpSpLocks/>
          </p:cNvGrpSpPr>
          <p:nvPr/>
        </p:nvGrpSpPr>
        <p:grpSpPr bwMode="auto">
          <a:xfrm>
            <a:off x="3348038" y="5834063"/>
            <a:ext cx="268287" cy="565150"/>
            <a:chOff x="2110" y="3606"/>
            <a:chExt cx="169" cy="356"/>
          </a:xfrm>
        </p:grpSpPr>
        <p:sp>
          <p:nvSpPr>
            <p:cNvPr id="94282" name="Rectangle 55">
              <a:extLst>
                <a:ext uri="{FF2B5EF4-FFF2-40B4-BE49-F238E27FC236}">
                  <a16:creationId xmlns:a16="http://schemas.microsoft.com/office/drawing/2014/main" id="{C8CAFFBC-EB7C-475A-AFB5-0B8152494081}"/>
                </a:ext>
              </a:extLst>
            </p:cNvPr>
            <p:cNvSpPr>
              <a:spLocks noChangeArrowheads="1"/>
            </p:cNvSpPr>
            <p:nvPr/>
          </p:nvSpPr>
          <p:spPr bwMode="auto">
            <a:xfrm>
              <a:off x="2147" y="3816"/>
              <a:ext cx="99" cy="116"/>
            </a:xfrm>
            <a:prstGeom prst="rect">
              <a:avLst/>
            </a:prstGeom>
            <a:solidFill>
              <a:srgbClr val="C0C0C0"/>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solidFill>
                  <a:srgbClr val="000000"/>
                </a:solidFill>
              </a:endParaRPr>
            </a:p>
          </p:txBody>
        </p:sp>
        <p:sp>
          <p:nvSpPr>
            <p:cNvPr id="94283" name="Text Box 56">
              <a:extLst>
                <a:ext uri="{FF2B5EF4-FFF2-40B4-BE49-F238E27FC236}">
                  <a16:creationId xmlns:a16="http://schemas.microsoft.com/office/drawing/2014/main" id="{8E60D718-D100-4F33-B3DA-300F3038F89A}"/>
                </a:ext>
              </a:extLst>
            </p:cNvPr>
            <p:cNvSpPr txBox="1">
              <a:spLocks noChangeArrowheads="1"/>
            </p:cNvSpPr>
            <p:nvPr/>
          </p:nvSpPr>
          <p:spPr bwMode="auto">
            <a:xfrm flipV="1">
              <a:off x="2110" y="3789"/>
              <a:ext cx="169"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200" b="1">
                  <a:solidFill>
                    <a:srgbClr val="000000"/>
                  </a:solidFill>
                </a:rPr>
                <a:t>2</a:t>
              </a:r>
            </a:p>
          </p:txBody>
        </p:sp>
        <p:sp>
          <p:nvSpPr>
            <p:cNvPr id="94284" name="Line 57">
              <a:extLst>
                <a:ext uri="{FF2B5EF4-FFF2-40B4-BE49-F238E27FC236}">
                  <a16:creationId xmlns:a16="http://schemas.microsoft.com/office/drawing/2014/main" id="{2773A12D-732E-4D7C-BEF2-00CAC0F31577}"/>
                </a:ext>
              </a:extLst>
            </p:cNvPr>
            <p:cNvSpPr>
              <a:spLocks noChangeShapeType="1"/>
            </p:cNvSpPr>
            <p:nvPr/>
          </p:nvSpPr>
          <p:spPr bwMode="auto">
            <a:xfrm flipH="1">
              <a:off x="2198" y="3606"/>
              <a:ext cx="7" cy="207"/>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pic>
        <p:nvPicPr>
          <p:cNvPr id="184378" name="Picture 58" descr="102818">
            <a:hlinkClick r:id="rId3"/>
            <a:extLst>
              <a:ext uri="{FF2B5EF4-FFF2-40B4-BE49-F238E27FC236}">
                <a16:creationId xmlns:a16="http://schemas.microsoft.com/office/drawing/2014/main" id="{B9561D27-85DE-455D-A659-0761B54195E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365625" y="3622675"/>
            <a:ext cx="630238" cy="474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84379" name="Group 59">
            <a:extLst>
              <a:ext uri="{FF2B5EF4-FFF2-40B4-BE49-F238E27FC236}">
                <a16:creationId xmlns:a16="http://schemas.microsoft.com/office/drawing/2014/main" id="{89274B3F-6C23-499A-8345-181C62FD9A7A}"/>
              </a:ext>
            </a:extLst>
          </p:cNvPr>
          <p:cNvGrpSpPr>
            <a:grpSpLocks/>
          </p:cNvGrpSpPr>
          <p:nvPr/>
        </p:nvGrpSpPr>
        <p:grpSpPr bwMode="auto">
          <a:xfrm>
            <a:off x="5162550" y="4106863"/>
            <a:ext cx="179388" cy="666750"/>
            <a:chOff x="3204" y="3720"/>
            <a:chExt cx="113" cy="420"/>
          </a:xfrm>
        </p:grpSpPr>
        <p:grpSp>
          <p:nvGrpSpPr>
            <p:cNvPr id="94275" name="Group 60">
              <a:extLst>
                <a:ext uri="{FF2B5EF4-FFF2-40B4-BE49-F238E27FC236}">
                  <a16:creationId xmlns:a16="http://schemas.microsoft.com/office/drawing/2014/main" id="{C0EFF05E-9569-4327-BB91-6276B807D4AB}"/>
                </a:ext>
              </a:extLst>
            </p:cNvPr>
            <p:cNvGrpSpPr>
              <a:grpSpLocks/>
            </p:cNvGrpSpPr>
            <p:nvPr/>
          </p:nvGrpSpPr>
          <p:grpSpPr bwMode="auto">
            <a:xfrm>
              <a:off x="3204" y="3720"/>
              <a:ext cx="113" cy="420"/>
              <a:chOff x="3204" y="3708"/>
              <a:chExt cx="113" cy="420"/>
            </a:xfrm>
          </p:grpSpPr>
          <p:sp>
            <p:nvSpPr>
              <p:cNvPr id="94280" name="AutoShape 61">
                <a:extLst>
                  <a:ext uri="{FF2B5EF4-FFF2-40B4-BE49-F238E27FC236}">
                    <a16:creationId xmlns:a16="http://schemas.microsoft.com/office/drawing/2014/main" id="{071C2B8E-35BB-462B-BA56-DFEFF28EE78A}"/>
                  </a:ext>
                </a:extLst>
              </p:cNvPr>
              <p:cNvSpPr>
                <a:spLocks noChangeAspect="1" noChangeArrowheads="1"/>
              </p:cNvSpPr>
              <p:nvPr/>
            </p:nvSpPr>
            <p:spPr bwMode="auto">
              <a:xfrm>
                <a:off x="3204" y="3708"/>
                <a:ext cx="113" cy="307"/>
              </a:xfrm>
              <a:prstGeom prst="triangle">
                <a:avLst>
                  <a:gd name="adj" fmla="val 50000"/>
                </a:avLst>
              </a:prstGeom>
              <a:solidFill>
                <a:srgbClr val="FF66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solidFill>
                    <a:srgbClr val="000000"/>
                  </a:solidFill>
                </a:endParaRPr>
              </a:p>
            </p:txBody>
          </p:sp>
          <p:sp>
            <p:nvSpPr>
              <p:cNvPr id="94281" name="Oval 62">
                <a:extLst>
                  <a:ext uri="{FF2B5EF4-FFF2-40B4-BE49-F238E27FC236}">
                    <a16:creationId xmlns:a16="http://schemas.microsoft.com/office/drawing/2014/main" id="{E1EC3C00-EE20-4136-ACA8-91DF9C405DF6}"/>
                  </a:ext>
                </a:extLst>
              </p:cNvPr>
              <p:cNvSpPr>
                <a:spLocks noChangeArrowheads="1"/>
              </p:cNvSpPr>
              <p:nvPr/>
            </p:nvSpPr>
            <p:spPr bwMode="auto">
              <a:xfrm>
                <a:off x="3210" y="4032"/>
                <a:ext cx="102" cy="96"/>
              </a:xfrm>
              <a:prstGeom prst="ellipse">
                <a:avLst/>
              </a:prstGeom>
              <a:solidFill>
                <a:srgbClr val="FF66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solidFill>
                    <a:srgbClr val="000000"/>
                  </a:solidFill>
                </a:endParaRPr>
              </a:p>
            </p:txBody>
          </p:sp>
        </p:grpSp>
        <p:sp>
          <p:nvSpPr>
            <p:cNvPr id="94276" name="Line 63">
              <a:extLst>
                <a:ext uri="{FF2B5EF4-FFF2-40B4-BE49-F238E27FC236}">
                  <a16:creationId xmlns:a16="http://schemas.microsoft.com/office/drawing/2014/main" id="{546E5150-7CA1-4FA2-AF08-913A0B3D133F}"/>
                </a:ext>
              </a:extLst>
            </p:cNvPr>
            <p:cNvSpPr>
              <a:spLocks noChangeShapeType="1"/>
            </p:cNvSpPr>
            <p:nvPr/>
          </p:nvSpPr>
          <p:spPr bwMode="auto">
            <a:xfrm>
              <a:off x="3225" y="3921"/>
              <a:ext cx="7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4277" name="Line 64">
              <a:extLst>
                <a:ext uri="{FF2B5EF4-FFF2-40B4-BE49-F238E27FC236}">
                  <a16:creationId xmlns:a16="http://schemas.microsoft.com/office/drawing/2014/main" id="{6DCCFA15-C271-4240-8FE1-969F33FD9438}"/>
                </a:ext>
              </a:extLst>
            </p:cNvPr>
            <p:cNvSpPr>
              <a:spLocks noChangeShapeType="1"/>
            </p:cNvSpPr>
            <p:nvPr/>
          </p:nvSpPr>
          <p:spPr bwMode="auto">
            <a:xfrm>
              <a:off x="3216" y="3981"/>
              <a:ext cx="9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4278" name="Line 65">
              <a:extLst>
                <a:ext uri="{FF2B5EF4-FFF2-40B4-BE49-F238E27FC236}">
                  <a16:creationId xmlns:a16="http://schemas.microsoft.com/office/drawing/2014/main" id="{3DF31B8C-C772-4492-8A6B-CB159A283271}"/>
                </a:ext>
              </a:extLst>
            </p:cNvPr>
            <p:cNvSpPr>
              <a:spLocks noChangeShapeType="1"/>
            </p:cNvSpPr>
            <p:nvPr/>
          </p:nvSpPr>
          <p:spPr bwMode="auto">
            <a:xfrm>
              <a:off x="3240" y="3861"/>
              <a:ext cx="4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4279" name="Oval 66">
              <a:extLst>
                <a:ext uri="{FF2B5EF4-FFF2-40B4-BE49-F238E27FC236}">
                  <a16:creationId xmlns:a16="http://schemas.microsoft.com/office/drawing/2014/main" id="{05C7C0A7-4882-444F-AF88-B8C4F5A86337}"/>
                </a:ext>
              </a:extLst>
            </p:cNvPr>
            <p:cNvSpPr>
              <a:spLocks noChangeArrowheads="1"/>
            </p:cNvSpPr>
            <p:nvPr/>
          </p:nvSpPr>
          <p:spPr bwMode="auto">
            <a:xfrm>
              <a:off x="3234" y="4063"/>
              <a:ext cx="56" cy="5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solidFill>
                  <a:srgbClr val="000000"/>
                </a:solidFill>
              </a:endParaRPr>
            </a:p>
          </p:txBody>
        </p:sp>
      </p:grpSp>
      <p:grpSp>
        <p:nvGrpSpPr>
          <p:cNvPr id="184387" name="Group 67">
            <a:extLst>
              <a:ext uri="{FF2B5EF4-FFF2-40B4-BE49-F238E27FC236}">
                <a16:creationId xmlns:a16="http://schemas.microsoft.com/office/drawing/2014/main" id="{AA3370EC-7D71-49AC-9994-6D4E288A30C8}"/>
              </a:ext>
            </a:extLst>
          </p:cNvPr>
          <p:cNvGrpSpPr>
            <a:grpSpLocks/>
          </p:cNvGrpSpPr>
          <p:nvPr/>
        </p:nvGrpSpPr>
        <p:grpSpPr bwMode="auto">
          <a:xfrm>
            <a:off x="3382963" y="4111625"/>
            <a:ext cx="179387" cy="666750"/>
            <a:chOff x="3204" y="3720"/>
            <a:chExt cx="113" cy="420"/>
          </a:xfrm>
        </p:grpSpPr>
        <p:grpSp>
          <p:nvGrpSpPr>
            <p:cNvPr id="94268" name="Group 68">
              <a:extLst>
                <a:ext uri="{FF2B5EF4-FFF2-40B4-BE49-F238E27FC236}">
                  <a16:creationId xmlns:a16="http://schemas.microsoft.com/office/drawing/2014/main" id="{4D88F90E-0D2A-4AB7-A734-EA51E9E69974}"/>
                </a:ext>
              </a:extLst>
            </p:cNvPr>
            <p:cNvGrpSpPr>
              <a:grpSpLocks/>
            </p:cNvGrpSpPr>
            <p:nvPr/>
          </p:nvGrpSpPr>
          <p:grpSpPr bwMode="auto">
            <a:xfrm>
              <a:off x="3204" y="3720"/>
              <a:ext cx="113" cy="420"/>
              <a:chOff x="3204" y="3708"/>
              <a:chExt cx="113" cy="420"/>
            </a:xfrm>
          </p:grpSpPr>
          <p:sp>
            <p:nvSpPr>
              <p:cNvPr id="94273" name="AutoShape 69">
                <a:extLst>
                  <a:ext uri="{FF2B5EF4-FFF2-40B4-BE49-F238E27FC236}">
                    <a16:creationId xmlns:a16="http://schemas.microsoft.com/office/drawing/2014/main" id="{B5A5C9ED-41E5-4FA2-977B-ECD3C6B5910B}"/>
                  </a:ext>
                </a:extLst>
              </p:cNvPr>
              <p:cNvSpPr>
                <a:spLocks noChangeAspect="1" noChangeArrowheads="1"/>
              </p:cNvSpPr>
              <p:nvPr/>
            </p:nvSpPr>
            <p:spPr bwMode="auto">
              <a:xfrm>
                <a:off x="3204" y="3708"/>
                <a:ext cx="113" cy="307"/>
              </a:xfrm>
              <a:prstGeom prst="triangle">
                <a:avLst>
                  <a:gd name="adj" fmla="val 50000"/>
                </a:avLst>
              </a:prstGeom>
              <a:solidFill>
                <a:srgbClr val="FF66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solidFill>
                    <a:srgbClr val="000000"/>
                  </a:solidFill>
                </a:endParaRPr>
              </a:p>
            </p:txBody>
          </p:sp>
          <p:sp>
            <p:nvSpPr>
              <p:cNvPr id="94274" name="Oval 70">
                <a:extLst>
                  <a:ext uri="{FF2B5EF4-FFF2-40B4-BE49-F238E27FC236}">
                    <a16:creationId xmlns:a16="http://schemas.microsoft.com/office/drawing/2014/main" id="{677E0E18-8DB1-408D-A80F-7FDE629665D8}"/>
                  </a:ext>
                </a:extLst>
              </p:cNvPr>
              <p:cNvSpPr>
                <a:spLocks noChangeArrowheads="1"/>
              </p:cNvSpPr>
              <p:nvPr/>
            </p:nvSpPr>
            <p:spPr bwMode="auto">
              <a:xfrm>
                <a:off x="3210" y="4032"/>
                <a:ext cx="102" cy="96"/>
              </a:xfrm>
              <a:prstGeom prst="ellipse">
                <a:avLst/>
              </a:prstGeom>
              <a:solidFill>
                <a:srgbClr val="FF66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solidFill>
                    <a:srgbClr val="000000"/>
                  </a:solidFill>
                </a:endParaRPr>
              </a:p>
            </p:txBody>
          </p:sp>
        </p:grpSp>
        <p:sp>
          <p:nvSpPr>
            <p:cNvPr id="94269" name="Line 71">
              <a:extLst>
                <a:ext uri="{FF2B5EF4-FFF2-40B4-BE49-F238E27FC236}">
                  <a16:creationId xmlns:a16="http://schemas.microsoft.com/office/drawing/2014/main" id="{5C84679C-166C-4D98-846E-3E6F7D771A37}"/>
                </a:ext>
              </a:extLst>
            </p:cNvPr>
            <p:cNvSpPr>
              <a:spLocks noChangeShapeType="1"/>
            </p:cNvSpPr>
            <p:nvPr/>
          </p:nvSpPr>
          <p:spPr bwMode="auto">
            <a:xfrm>
              <a:off x="3225" y="3921"/>
              <a:ext cx="7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4270" name="Line 72">
              <a:extLst>
                <a:ext uri="{FF2B5EF4-FFF2-40B4-BE49-F238E27FC236}">
                  <a16:creationId xmlns:a16="http://schemas.microsoft.com/office/drawing/2014/main" id="{370D1DE3-0F80-4373-9EC5-0572F4716375}"/>
                </a:ext>
              </a:extLst>
            </p:cNvPr>
            <p:cNvSpPr>
              <a:spLocks noChangeShapeType="1"/>
            </p:cNvSpPr>
            <p:nvPr/>
          </p:nvSpPr>
          <p:spPr bwMode="auto">
            <a:xfrm>
              <a:off x="3216" y="3981"/>
              <a:ext cx="9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4271" name="Line 73">
              <a:extLst>
                <a:ext uri="{FF2B5EF4-FFF2-40B4-BE49-F238E27FC236}">
                  <a16:creationId xmlns:a16="http://schemas.microsoft.com/office/drawing/2014/main" id="{FFC6451E-5CF7-4627-A28C-101B135D8CD0}"/>
                </a:ext>
              </a:extLst>
            </p:cNvPr>
            <p:cNvSpPr>
              <a:spLocks noChangeShapeType="1"/>
            </p:cNvSpPr>
            <p:nvPr/>
          </p:nvSpPr>
          <p:spPr bwMode="auto">
            <a:xfrm>
              <a:off x="3240" y="3861"/>
              <a:ext cx="4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4272" name="Oval 74">
              <a:extLst>
                <a:ext uri="{FF2B5EF4-FFF2-40B4-BE49-F238E27FC236}">
                  <a16:creationId xmlns:a16="http://schemas.microsoft.com/office/drawing/2014/main" id="{8349F404-11BB-4717-84C0-4261D84CB7A5}"/>
                </a:ext>
              </a:extLst>
            </p:cNvPr>
            <p:cNvSpPr>
              <a:spLocks noChangeArrowheads="1"/>
            </p:cNvSpPr>
            <p:nvPr/>
          </p:nvSpPr>
          <p:spPr bwMode="auto">
            <a:xfrm>
              <a:off x="3234" y="4063"/>
              <a:ext cx="56" cy="5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solidFill>
                  <a:srgbClr val="000000"/>
                </a:solidFill>
              </a:endParaRPr>
            </a:p>
          </p:txBody>
        </p:sp>
      </p:grpSp>
      <p:pic>
        <p:nvPicPr>
          <p:cNvPr id="184395" name="Picture 75" descr="Picture1">
            <a:extLst>
              <a:ext uri="{FF2B5EF4-FFF2-40B4-BE49-F238E27FC236}">
                <a16:creationId xmlns:a16="http://schemas.microsoft.com/office/drawing/2014/main" id="{7D410DFF-B895-48BC-8DD3-591E76FAB2DA}"/>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341813" y="4146550"/>
            <a:ext cx="430212" cy="392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4396" name="Line 76">
            <a:extLst>
              <a:ext uri="{FF2B5EF4-FFF2-40B4-BE49-F238E27FC236}">
                <a16:creationId xmlns:a16="http://schemas.microsoft.com/office/drawing/2014/main" id="{403E9A35-8A47-4F74-BEE7-48192C05A8B9}"/>
              </a:ext>
            </a:extLst>
          </p:cNvPr>
          <p:cNvSpPr>
            <a:spLocks noChangeShapeType="1"/>
          </p:cNvSpPr>
          <p:nvPr/>
        </p:nvSpPr>
        <p:spPr bwMode="auto">
          <a:xfrm flipV="1">
            <a:off x="3479800" y="4113213"/>
            <a:ext cx="1774825" cy="12700"/>
          </a:xfrm>
          <a:prstGeom prst="line">
            <a:avLst/>
          </a:prstGeom>
          <a:noFill/>
          <a:ln w="9525" cap="rnd">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4240" name="Line 77">
            <a:extLst>
              <a:ext uri="{FF2B5EF4-FFF2-40B4-BE49-F238E27FC236}">
                <a16:creationId xmlns:a16="http://schemas.microsoft.com/office/drawing/2014/main" id="{799345A3-3CB3-4279-A4D9-4232DCE3EAE2}"/>
              </a:ext>
            </a:extLst>
          </p:cNvPr>
          <p:cNvSpPr>
            <a:spLocks noChangeShapeType="1"/>
          </p:cNvSpPr>
          <p:nvPr/>
        </p:nvSpPr>
        <p:spPr bwMode="auto">
          <a:xfrm flipH="1">
            <a:off x="6237288" y="1738313"/>
            <a:ext cx="0" cy="3906837"/>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4241" name="Line 78">
            <a:extLst>
              <a:ext uri="{FF2B5EF4-FFF2-40B4-BE49-F238E27FC236}">
                <a16:creationId xmlns:a16="http://schemas.microsoft.com/office/drawing/2014/main" id="{00CC2D36-1479-4C99-91EF-C513AE6B7308}"/>
              </a:ext>
            </a:extLst>
          </p:cNvPr>
          <p:cNvSpPr>
            <a:spLocks noChangeShapeType="1"/>
          </p:cNvSpPr>
          <p:nvPr/>
        </p:nvSpPr>
        <p:spPr bwMode="auto">
          <a:xfrm flipH="1">
            <a:off x="1905000" y="1749425"/>
            <a:ext cx="0" cy="3906838"/>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4242" name="Line 79">
            <a:extLst>
              <a:ext uri="{FF2B5EF4-FFF2-40B4-BE49-F238E27FC236}">
                <a16:creationId xmlns:a16="http://schemas.microsoft.com/office/drawing/2014/main" id="{752E98A9-136C-439D-8480-D711C523EDF4}"/>
              </a:ext>
            </a:extLst>
          </p:cNvPr>
          <p:cNvSpPr>
            <a:spLocks noChangeShapeType="1"/>
          </p:cNvSpPr>
          <p:nvPr/>
        </p:nvSpPr>
        <p:spPr bwMode="auto">
          <a:xfrm flipH="1">
            <a:off x="1028700" y="1749425"/>
            <a:ext cx="0" cy="3906838"/>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4400" name="Text Box 80">
            <a:extLst>
              <a:ext uri="{FF2B5EF4-FFF2-40B4-BE49-F238E27FC236}">
                <a16:creationId xmlns:a16="http://schemas.microsoft.com/office/drawing/2014/main" id="{BFC75B5C-281E-4870-BEF2-4F68B37DF422}"/>
              </a:ext>
            </a:extLst>
          </p:cNvPr>
          <p:cNvSpPr txBox="1">
            <a:spLocks noChangeArrowheads="1"/>
          </p:cNvSpPr>
          <p:nvPr/>
        </p:nvSpPr>
        <p:spPr bwMode="auto">
          <a:xfrm>
            <a:off x="1503363" y="4735513"/>
            <a:ext cx="6953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1" hangingPunct="1">
              <a:defRPr/>
            </a:pPr>
            <a:r>
              <a:rPr lang="en-US" sz="2400">
                <a:solidFill>
                  <a:srgbClr val="FFFFFF"/>
                </a:solidFill>
                <a:effectLst>
                  <a:outerShdw blurRad="38100" dist="38100" dir="2700000" algn="tl">
                    <a:srgbClr val="000000"/>
                  </a:outerShdw>
                </a:effectLst>
                <a:latin typeface="Arial" charset="0"/>
              </a:rPr>
              <a:t>4 0</a:t>
            </a:r>
          </a:p>
        </p:txBody>
      </p:sp>
      <p:sp>
        <p:nvSpPr>
          <p:cNvPr id="184401" name="Text Box 81">
            <a:extLst>
              <a:ext uri="{FF2B5EF4-FFF2-40B4-BE49-F238E27FC236}">
                <a16:creationId xmlns:a16="http://schemas.microsoft.com/office/drawing/2014/main" id="{68673844-59FF-40BD-93C2-896A36CF2CFC}"/>
              </a:ext>
            </a:extLst>
          </p:cNvPr>
          <p:cNvSpPr txBox="1">
            <a:spLocks noChangeArrowheads="1"/>
          </p:cNvSpPr>
          <p:nvPr/>
        </p:nvSpPr>
        <p:spPr bwMode="auto">
          <a:xfrm flipV="1">
            <a:off x="2087563" y="4757738"/>
            <a:ext cx="3175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eaLnBrk="1" hangingPunct="1">
              <a:defRPr/>
            </a:pPr>
            <a:r>
              <a:rPr lang="en-US">
                <a:solidFill>
                  <a:srgbClr val="FFFFFF"/>
                </a:solidFill>
                <a:effectLst>
                  <a:outerShdw blurRad="38100" dist="38100" dir="2700000" algn="tl">
                    <a:srgbClr val="000000"/>
                  </a:outerShdw>
                </a:effectLst>
                <a:latin typeface="Arial" charset="0"/>
              </a:rPr>
              <a:t>&lt;</a:t>
            </a:r>
          </a:p>
        </p:txBody>
      </p:sp>
      <p:grpSp>
        <p:nvGrpSpPr>
          <p:cNvPr id="184408" name="Group 88">
            <a:extLst>
              <a:ext uri="{FF2B5EF4-FFF2-40B4-BE49-F238E27FC236}">
                <a16:creationId xmlns:a16="http://schemas.microsoft.com/office/drawing/2014/main" id="{4BF012D3-9BC1-49F0-9C86-642EAA6B859B}"/>
              </a:ext>
            </a:extLst>
          </p:cNvPr>
          <p:cNvGrpSpPr>
            <a:grpSpLocks/>
          </p:cNvGrpSpPr>
          <p:nvPr/>
        </p:nvGrpSpPr>
        <p:grpSpPr bwMode="auto">
          <a:xfrm>
            <a:off x="4189413" y="5857875"/>
            <a:ext cx="612775" cy="457200"/>
            <a:chOff x="2359" y="3560"/>
            <a:chExt cx="386" cy="288"/>
          </a:xfrm>
        </p:grpSpPr>
        <p:sp>
          <p:nvSpPr>
            <p:cNvPr id="94266" name="Rectangle 89">
              <a:extLst>
                <a:ext uri="{FF2B5EF4-FFF2-40B4-BE49-F238E27FC236}">
                  <a16:creationId xmlns:a16="http://schemas.microsoft.com/office/drawing/2014/main" id="{79376288-3CE4-4A79-8B1F-9634F6FE28AF}"/>
                </a:ext>
              </a:extLst>
            </p:cNvPr>
            <p:cNvSpPr>
              <a:spLocks noChangeArrowheads="1"/>
            </p:cNvSpPr>
            <p:nvPr/>
          </p:nvSpPr>
          <p:spPr bwMode="auto">
            <a:xfrm>
              <a:off x="2402" y="3561"/>
              <a:ext cx="279" cy="280"/>
            </a:xfrm>
            <a:prstGeom prst="rect">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solidFill>
                  <a:srgbClr val="000000"/>
                </a:solidFill>
              </a:endParaRPr>
            </a:p>
          </p:txBody>
        </p:sp>
        <p:sp>
          <p:nvSpPr>
            <p:cNvPr id="94267" name="Text Box 90">
              <a:extLst>
                <a:ext uri="{FF2B5EF4-FFF2-40B4-BE49-F238E27FC236}">
                  <a16:creationId xmlns:a16="http://schemas.microsoft.com/office/drawing/2014/main" id="{18718944-EC81-4B6C-BB78-62C6ED292415}"/>
                </a:ext>
              </a:extLst>
            </p:cNvPr>
            <p:cNvSpPr txBox="1">
              <a:spLocks noChangeArrowheads="1"/>
            </p:cNvSpPr>
            <p:nvPr/>
          </p:nvSpPr>
          <p:spPr bwMode="auto">
            <a:xfrm>
              <a:off x="2359" y="3560"/>
              <a:ext cx="38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400" b="1">
                  <a:solidFill>
                    <a:srgbClr val="000000"/>
                  </a:solidFill>
                </a:rPr>
                <a:t> L</a:t>
              </a:r>
            </a:p>
          </p:txBody>
        </p:sp>
      </p:grpSp>
      <p:grpSp>
        <p:nvGrpSpPr>
          <p:cNvPr id="184411" name="Group 91">
            <a:extLst>
              <a:ext uri="{FF2B5EF4-FFF2-40B4-BE49-F238E27FC236}">
                <a16:creationId xmlns:a16="http://schemas.microsoft.com/office/drawing/2014/main" id="{67464DE9-A825-488B-83BA-ACE99F7EB6EC}"/>
              </a:ext>
            </a:extLst>
          </p:cNvPr>
          <p:cNvGrpSpPr>
            <a:grpSpLocks/>
          </p:cNvGrpSpPr>
          <p:nvPr/>
        </p:nvGrpSpPr>
        <p:grpSpPr bwMode="auto">
          <a:xfrm>
            <a:off x="4267200" y="4556125"/>
            <a:ext cx="612775" cy="457200"/>
            <a:chOff x="2359" y="3560"/>
            <a:chExt cx="386" cy="288"/>
          </a:xfrm>
        </p:grpSpPr>
        <p:sp>
          <p:nvSpPr>
            <p:cNvPr id="94264" name="Rectangle 92">
              <a:extLst>
                <a:ext uri="{FF2B5EF4-FFF2-40B4-BE49-F238E27FC236}">
                  <a16:creationId xmlns:a16="http://schemas.microsoft.com/office/drawing/2014/main" id="{48DFC33F-A0BD-4E1C-810A-B8F377EB13F6}"/>
                </a:ext>
              </a:extLst>
            </p:cNvPr>
            <p:cNvSpPr>
              <a:spLocks noChangeArrowheads="1"/>
            </p:cNvSpPr>
            <p:nvPr/>
          </p:nvSpPr>
          <p:spPr bwMode="auto">
            <a:xfrm>
              <a:off x="2402" y="3561"/>
              <a:ext cx="279" cy="280"/>
            </a:xfrm>
            <a:prstGeom prst="rect">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solidFill>
                  <a:srgbClr val="000000"/>
                </a:solidFill>
              </a:endParaRPr>
            </a:p>
          </p:txBody>
        </p:sp>
        <p:sp>
          <p:nvSpPr>
            <p:cNvPr id="94265" name="Text Box 93">
              <a:extLst>
                <a:ext uri="{FF2B5EF4-FFF2-40B4-BE49-F238E27FC236}">
                  <a16:creationId xmlns:a16="http://schemas.microsoft.com/office/drawing/2014/main" id="{43972C78-3F8D-4BED-BF6C-D7B1C542961D}"/>
                </a:ext>
              </a:extLst>
            </p:cNvPr>
            <p:cNvSpPr txBox="1">
              <a:spLocks noChangeArrowheads="1"/>
            </p:cNvSpPr>
            <p:nvPr/>
          </p:nvSpPr>
          <p:spPr bwMode="auto">
            <a:xfrm>
              <a:off x="2359" y="3560"/>
              <a:ext cx="38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400" b="1">
                  <a:solidFill>
                    <a:srgbClr val="000000"/>
                  </a:solidFill>
                </a:rPr>
                <a:t> L</a:t>
              </a:r>
            </a:p>
          </p:txBody>
        </p:sp>
      </p:grpSp>
      <p:grpSp>
        <p:nvGrpSpPr>
          <p:cNvPr id="184414" name="Group 94">
            <a:extLst>
              <a:ext uri="{FF2B5EF4-FFF2-40B4-BE49-F238E27FC236}">
                <a16:creationId xmlns:a16="http://schemas.microsoft.com/office/drawing/2014/main" id="{F0506A44-EE1B-4212-AF95-EAAF973CFF84}"/>
              </a:ext>
            </a:extLst>
          </p:cNvPr>
          <p:cNvGrpSpPr>
            <a:grpSpLocks/>
          </p:cNvGrpSpPr>
          <p:nvPr/>
        </p:nvGrpSpPr>
        <p:grpSpPr bwMode="auto">
          <a:xfrm>
            <a:off x="3271838" y="3478213"/>
            <a:ext cx="442912" cy="471487"/>
            <a:chOff x="3796" y="2871"/>
            <a:chExt cx="279" cy="297"/>
          </a:xfrm>
        </p:grpSpPr>
        <p:sp>
          <p:nvSpPr>
            <p:cNvPr id="94262" name="Rectangle 95">
              <a:extLst>
                <a:ext uri="{FF2B5EF4-FFF2-40B4-BE49-F238E27FC236}">
                  <a16:creationId xmlns:a16="http://schemas.microsoft.com/office/drawing/2014/main" id="{65DE4E0C-5623-44EC-8EC8-54428F54CCC8}"/>
                </a:ext>
              </a:extLst>
            </p:cNvPr>
            <p:cNvSpPr>
              <a:spLocks noChangeArrowheads="1"/>
            </p:cNvSpPr>
            <p:nvPr/>
          </p:nvSpPr>
          <p:spPr bwMode="auto">
            <a:xfrm>
              <a:off x="3796" y="2888"/>
              <a:ext cx="279" cy="280"/>
            </a:xfrm>
            <a:prstGeom prst="rect">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solidFill>
                  <a:srgbClr val="000000"/>
                </a:solidFill>
              </a:endParaRPr>
            </a:p>
          </p:txBody>
        </p:sp>
        <p:sp>
          <p:nvSpPr>
            <p:cNvPr id="94263" name="Text Box 96">
              <a:extLst>
                <a:ext uri="{FF2B5EF4-FFF2-40B4-BE49-F238E27FC236}">
                  <a16:creationId xmlns:a16="http://schemas.microsoft.com/office/drawing/2014/main" id="{443D2241-634D-45CE-9FF3-3D12BD07F4EF}"/>
                </a:ext>
              </a:extLst>
            </p:cNvPr>
            <p:cNvSpPr txBox="1">
              <a:spLocks noChangeArrowheads="1"/>
            </p:cNvSpPr>
            <p:nvPr/>
          </p:nvSpPr>
          <p:spPr bwMode="auto">
            <a:xfrm>
              <a:off x="3818" y="2871"/>
              <a:ext cx="19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400" b="1">
                  <a:solidFill>
                    <a:srgbClr val="000000"/>
                  </a:solidFill>
                </a:rPr>
                <a:t>R</a:t>
              </a:r>
            </a:p>
          </p:txBody>
        </p:sp>
      </p:grpSp>
      <p:pic>
        <p:nvPicPr>
          <p:cNvPr id="184420" name="Picture 100" descr="Picture1">
            <a:extLst>
              <a:ext uri="{FF2B5EF4-FFF2-40B4-BE49-F238E27FC236}">
                <a16:creationId xmlns:a16="http://schemas.microsoft.com/office/drawing/2014/main" id="{CDE8EC38-900D-44E6-A00F-F5DF987B266F}"/>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254500" y="5426075"/>
            <a:ext cx="430213" cy="392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4432" name="Line 112">
            <a:extLst>
              <a:ext uri="{FF2B5EF4-FFF2-40B4-BE49-F238E27FC236}">
                <a16:creationId xmlns:a16="http://schemas.microsoft.com/office/drawing/2014/main" id="{AC91CDCF-EB58-437F-8241-9280E1863A7A}"/>
              </a:ext>
            </a:extLst>
          </p:cNvPr>
          <p:cNvSpPr>
            <a:spLocks noChangeShapeType="1"/>
          </p:cNvSpPr>
          <p:nvPr/>
        </p:nvSpPr>
        <p:spPr bwMode="auto">
          <a:xfrm flipV="1">
            <a:off x="3492500" y="5824538"/>
            <a:ext cx="1789113" cy="12700"/>
          </a:xfrm>
          <a:prstGeom prst="line">
            <a:avLst/>
          </a:prstGeom>
          <a:noFill/>
          <a:ln w="9525" cap="rnd">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184440" name="Group 120">
            <a:extLst>
              <a:ext uri="{FF2B5EF4-FFF2-40B4-BE49-F238E27FC236}">
                <a16:creationId xmlns:a16="http://schemas.microsoft.com/office/drawing/2014/main" id="{41E88457-911F-4A62-A223-15215889BE1D}"/>
              </a:ext>
            </a:extLst>
          </p:cNvPr>
          <p:cNvGrpSpPr>
            <a:grpSpLocks/>
          </p:cNvGrpSpPr>
          <p:nvPr/>
        </p:nvGrpSpPr>
        <p:grpSpPr bwMode="auto">
          <a:xfrm>
            <a:off x="2838450" y="5969000"/>
            <a:ext cx="612775" cy="457200"/>
            <a:chOff x="2359" y="3560"/>
            <a:chExt cx="386" cy="288"/>
          </a:xfrm>
        </p:grpSpPr>
        <p:sp>
          <p:nvSpPr>
            <p:cNvPr id="94260" name="Rectangle 121">
              <a:extLst>
                <a:ext uri="{FF2B5EF4-FFF2-40B4-BE49-F238E27FC236}">
                  <a16:creationId xmlns:a16="http://schemas.microsoft.com/office/drawing/2014/main" id="{7205B324-5592-4DBD-B087-28B799B58D71}"/>
                </a:ext>
              </a:extLst>
            </p:cNvPr>
            <p:cNvSpPr>
              <a:spLocks noChangeArrowheads="1"/>
            </p:cNvSpPr>
            <p:nvPr/>
          </p:nvSpPr>
          <p:spPr bwMode="auto">
            <a:xfrm>
              <a:off x="2402" y="3561"/>
              <a:ext cx="279" cy="280"/>
            </a:xfrm>
            <a:prstGeom prst="rect">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solidFill>
                  <a:srgbClr val="000000"/>
                </a:solidFill>
              </a:endParaRPr>
            </a:p>
          </p:txBody>
        </p:sp>
        <p:sp>
          <p:nvSpPr>
            <p:cNvPr id="94261" name="Text Box 122">
              <a:extLst>
                <a:ext uri="{FF2B5EF4-FFF2-40B4-BE49-F238E27FC236}">
                  <a16:creationId xmlns:a16="http://schemas.microsoft.com/office/drawing/2014/main" id="{A6BD8417-868B-4423-B805-4F189C774FDB}"/>
                </a:ext>
              </a:extLst>
            </p:cNvPr>
            <p:cNvSpPr txBox="1">
              <a:spLocks noChangeArrowheads="1"/>
            </p:cNvSpPr>
            <p:nvPr/>
          </p:nvSpPr>
          <p:spPr bwMode="auto">
            <a:xfrm>
              <a:off x="2359" y="3560"/>
              <a:ext cx="38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400" b="1">
                  <a:solidFill>
                    <a:srgbClr val="000000"/>
                  </a:solidFill>
                </a:rPr>
                <a:t>BJ</a:t>
              </a:r>
            </a:p>
          </p:txBody>
        </p:sp>
      </p:grpSp>
      <p:sp>
        <p:nvSpPr>
          <p:cNvPr id="94251" name="Rectangle 123">
            <a:extLst>
              <a:ext uri="{FF2B5EF4-FFF2-40B4-BE49-F238E27FC236}">
                <a16:creationId xmlns:a16="http://schemas.microsoft.com/office/drawing/2014/main" id="{F65F4959-DA5F-4D43-BDEA-BA27B083C853}"/>
              </a:ext>
            </a:extLst>
          </p:cNvPr>
          <p:cNvSpPr>
            <a:spLocks noChangeArrowheads="1"/>
          </p:cNvSpPr>
          <p:nvPr/>
        </p:nvSpPr>
        <p:spPr bwMode="auto">
          <a:xfrm rot="-5400000">
            <a:off x="822326" y="415925"/>
            <a:ext cx="444500" cy="1749425"/>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solidFill>
                <a:srgbClr val="000000"/>
              </a:solidFill>
            </a:endParaRPr>
          </a:p>
        </p:txBody>
      </p:sp>
      <p:sp>
        <p:nvSpPr>
          <p:cNvPr id="184444" name="Text Box 124">
            <a:extLst>
              <a:ext uri="{FF2B5EF4-FFF2-40B4-BE49-F238E27FC236}">
                <a16:creationId xmlns:a16="http://schemas.microsoft.com/office/drawing/2014/main" id="{996EED5A-FF45-403E-A020-36EF93E5BBEE}"/>
              </a:ext>
            </a:extLst>
          </p:cNvPr>
          <p:cNvSpPr txBox="1">
            <a:spLocks noChangeArrowheads="1"/>
          </p:cNvSpPr>
          <p:nvPr/>
        </p:nvSpPr>
        <p:spPr bwMode="auto">
          <a:xfrm>
            <a:off x="395288" y="1098550"/>
            <a:ext cx="12255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eaLnBrk="1" hangingPunct="1">
              <a:defRPr/>
            </a:pPr>
            <a:r>
              <a:rPr lang="en-US">
                <a:solidFill>
                  <a:srgbClr val="FFFFFF"/>
                </a:solidFill>
                <a:effectLst>
                  <a:outerShdw blurRad="38100" dist="38100" dir="2700000" algn="tl">
                    <a:srgbClr val="000000"/>
                  </a:outerShdw>
                </a:effectLst>
                <a:latin typeface="Arial" charset="0"/>
              </a:rPr>
              <a:t>Press Box</a:t>
            </a:r>
          </a:p>
        </p:txBody>
      </p:sp>
      <p:sp>
        <p:nvSpPr>
          <p:cNvPr id="94253" name="Line 125">
            <a:extLst>
              <a:ext uri="{FF2B5EF4-FFF2-40B4-BE49-F238E27FC236}">
                <a16:creationId xmlns:a16="http://schemas.microsoft.com/office/drawing/2014/main" id="{295E5EF4-265F-434E-8D4B-FD5B622F35D3}"/>
              </a:ext>
            </a:extLst>
          </p:cNvPr>
          <p:cNvSpPr>
            <a:spLocks noChangeShapeType="1"/>
          </p:cNvSpPr>
          <p:nvPr/>
        </p:nvSpPr>
        <p:spPr bwMode="auto">
          <a:xfrm>
            <a:off x="0" y="942975"/>
            <a:ext cx="9144000" cy="0"/>
          </a:xfrm>
          <a:prstGeom prst="line">
            <a:avLst/>
          </a:prstGeom>
          <a:noFill/>
          <a:ln w="76200" cmpd="dbl">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184446" name="Group 126">
            <a:extLst>
              <a:ext uri="{FF2B5EF4-FFF2-40B4-BE49-F238E27FC236}">
                <a16:creationId xmlns:a16="http://schemas.microsoft.com/office/drawing/2014/main" id="{E1F798CA-7F27-4B1E-B2E3-9BD27D76D749}"/>
              </a:ext>
            </a:extLst>
          </p:cNvPr>
          <p:cNvGrpSpPr>
            <a:grpSpLocks/>
          </p:cNvGrpSpPr>
          <p:nvPr/>
        </p:nvGrpSpPr>
        <p:grpSpPr bwMode="auto">
          <a:xfrm>
            <a:off x="4492625" y="3154363"/>
            <a:ext cx="695325" cy="471487"/>
            <a:chOff x="598" y="1763"/>
            <a:chExt cx="438" cy="297"/>
          </a:xfrm>
        </p:grpSpPr>
        <p:sp>
          <p:nvSpPr>
            <p:cNvPr id="94258" name="Rectangle 127">
              <a:extLst>
                <a:ext uri="{FF2B5EF4-FFF2-40B4-BE49-F238E27FC236}">
                  <a16:creationId xmlns:a16="http://schemas.microsoft.com/office/drawing/2014/main" id="{1C636D6E-5A04-451C-A52A-7199CE1703E7}"/>
                </a:ext>
              </a:extLst>
            </p:cNvPr>
            <p:cNvSpPr>
              <a:spLocks noChangeArrowheads="1"/>
            </p:cNvSpPr>
            <p:nvPr/>
          </p:nvSpPr>
          <p:spPr bwMode="auto">
            <a:xfrm>
              <a:off x="628" y="1780"/>
              <a:ext cx="279" cy="280"/>
            </a:xfrm>
            <a:prstGeom prst="rect">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solidFill>
                  <a:srgbClr val="000000"/>
                </a:solidFill>
              </a:endParaRPr>
            </a:p>
          </p:txBody>
        </p:sp>
        <p:sp>
          <p:nvSpPr>
            <p:cNvPr id="94259" name="Text Box 128">
              <a:extLst>
                <a:ext uri="{FF2B5EF4-FFF2-40B4-BE49-F238E27FC236}">
                  <a16:creationId xmlns:a16="http://schemas.microsoft.com/office/drawing/2014/main" id="{F61E2E59-D6EB-4481-A9A1-32E94EB6D94A}"/>
                </a:ext>
              </a:extLst>
            </p:cNvPr>
            <p:cNvSpPr txBox="1">
              <a:spLocks noChangeArrowheads="1"/>
            </p:cNvSpPr>
            <p:nvPr/>
          </p:nvSpPr>
          <p:spPr bwMode="auto">
            <a:xfrm>
              <a:off x="598" y="1763"/>
              <a:ext cx="43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400" b="1">
                  <a:solidFill>
                    <a:srgbClr val="000000"/>
                  </a:solidFill>
                </a:rPr>
                <a:t>LJ</a:t>
              </a:r>
            </a:p>
          </p:txBody>
        </p:sp>
      </p:grpSp>
      <p:sp>
        <p:nvSpPr>
          <p:cNvPr id="184450" name="Text Box 130">
            <a:extLst>
              <a:ext uri="{FF2B5EF4-FFF2-40B4-BE49-F238E27FC236}">
                <a16:creationId xmlns:a16="http://schemas.microsoft.com/office/drawing/2014/main" id="{307EB422-2BB0-4AC9-9A42-40CF596E088B}"/>
              </a:ext>
            </a:extLst>
          </p:cNvPr>
          <p:cNvSpPr txBox="1">
            <a:spLocks noChangeArrowheads="1"/>
          </p:cNvSpPr>
          <p:nvPr/>
        </p:nvSpPr>
        <p:spPr bwMode="auto">
          <a:xfrm>
            <a:off x="998538" y="5797550"/>
            <a:ext cx="1719262" cy="915988"/>
          </a:xfrm>
          <a:prstGeom prst="rect">
            <a:avLst/>
          </a:prstGeom>
          <a:noFill/>
          <a:ln>
            <a:noFill/>
          </a:ln>
          <a:effectLst/>
          <a:extLst>
            <a:ext uri="{909E8E84-426E-40DD-AFC4-6F175D3DCCD1}">
              <a14:hiddenFill xmlns:a14="http://schemas.microsoft.com/office/drawing/2010/main">
                <a:solidFill>
                  <a:srgbClr val="00CC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1800">
                <a:solidFill>
                  <a:srgbClr val="FFFFFF"/>
                </a:solidFill>
              </a:rPr>
              <a:t>Back Judge </a:t>
            </a:r>
          </a:p>
          <a:p>
            <a:pPr algn="ctr" eaLnBrk="1" hangingPunct="1">
              <a:spcBef>
                <a:spcPct val="0"/>
              </a:spcBef>
              <a:buFontTx/>
              <a:buNone/>
            </a:pPr>
            <a:r>
              <a:rPr lang="en-US" altLang="en-US" sz="1800">
                <a:solidFill>
                  <a:srgbClr val="FFFFFF"/>
                </a:solidFill>
              </a:rPr>
              <a:t>Takes Charge </a:t>
            </a:r>
          </a:p>
          <a:p>
            <a:pPr algn="ctr" eaLnBrk="1" hangingPunct="1">
              <a:spcBef>
                <a:spcPct val="0"/>
              </a:spcBef>
              <a:buFontTx/>
              <a:buNone/>
            </a:pPr>
            <a:r>
              <a:rPr lang="en-US" altLang="en-US" sz="1800">
                <a:solidFill>
                  <a:srgbClr val="FFFFFF"/>
                </a:solidFill>
              </a:rPr>
              <a:t>Of The Box </a:t>
            </a:r>
          </a:p>
        </p:txBody>
      </p:sp>
      <p:cxnSp>
        <p:nvCxnSpPr>
          <p:cNvPr id="25649" name="Straight Arrow Connector 2">
            <a:extLst>
              <a:ext uri="{FF2B5EF4-FFF2-40B4-BE49-F238E27FC236}">
                <a16:creationId xmlns:a16="http://schemas.microsoft.com/office/drawing/2014/main" id="{0BD7ED8C-9E22-41CD-9804-8009DAFB5012}"/>
              </a:ext>
            </a:extLst>
          </p:cNvPr>
          <p:cNvCxnSpPr>
            <a:cxnSpLocks noChangeShapeType="1"/>
          </p:cNvCxnSpPr>
          <p:nvPr/>
        </p:nvCxnSpPr>
        <p:spPr bwMode="auto">
          <a:xfrm flipV="1">
            <a:off x="5006975" y="3154363"/>
            <a:ext cx="1230313" cy="549275"/>
          </a:xfrm>
          <a:prstGeom prst="straightConnector1">
            <a:avLst/>
          </a:prstGeom>
          <a:noFill/>
          <a:ln w="38100" algn="ctr">
            <a:solidFill>
              <a:srgbClr val="FF0000"/>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5650" name="TextBox 3">
            <a:extLst>
              <a:ext uri="{FF2B5EF4-FFF2-40B4-BE49-F238E27FC236}">
                <a16:creationId xmlns:a16="http://schemas.microsoft.com/office/drawing/2014/main" id="{F047CD3F-1DA6-43A8-A110-82C1A90DA732}"/>
              </a:ext>
            </a:extLst>
          </p:cNvPr>
          <p:cNvSpPr txBox="1">
            <a:spLocks noChangeArrowheads="1"/>
          </p:cNvSpPr>
          <p:nvPr/>
        </p:nvSpPr>
        <p:spPr bwMode="auto">
          <a:xfrm>
            <a:off x="5967413" y="2554288"/>
            <a:ext cx="2708275"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r>
              <a:rPr lang="en-US" altLang="en-US" sz="1800">
                <a:solidFill>
                  <a:schemeClr val="bg1"/>
                </a:solidFill>
              </a:rPr>
              <a:t>LJ marks spot with bean bag and then holds ball for measurement.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184440"/>
                                        </p:tgtEl>
                                        <p:attrNameLst>
                                          <p:attrName>style.visibility</p:attrName>
                                        </p:attrNameLst>
                                      </p:cBhvr>
                                      <p:to>
                                        <p:strVal val="visible"/>
                                      </p:to>
                                    </p:set>
                                    <p:animEffect transition="in" filter="dissolve">
                                      <p:cBhvr>
                                        <p:cTn id="7" dur="100"/>
                                        <p:tgtEl>
                                          <p:spTgt spid="184440"/>
                                        </p:tgtEl>
                                      </p:cBhvr>
                                    </p:animEffect>
                                  </p:childTnLst>
                                </p:cTn>
                              </p:par>
                            </p:childTnLst>
                          </p:cTn>
                        </p:par>
                        <p:par>
                          <p:cTn id="8" fill="hold" nodeType="afterGroup">
                            <p:stCondLst>
                              <p:cond delay="100"/>
                            </p:stCondLst>
                            <p:childTnLst>
                              <p:par>
                                <p:cTn id="9" presetID="9" presetClass="exit" presetSubtype="0" fill="hold" nodeType="afterEffect">
                                  <p:stCondLst>
                                    <p:cond delay="1000"/>
                                  </p:stCondLst>
                                  <p:childTnLst>
                                    <p:animEffect transition="out" filter="dissolve">
                                      <p:cBhvr>
                                        <p:cTn id="10" dur="100"/>
                                        <p:tgtEl>
                                          <p:spTgt spid="184340"/>
                                        </p:tgtEl>
                                      </p:cBhvr>
                                    </p:animEffect>
                                    <p:set>
                                      <p:cBhvr>
                                        <p:cTn id="11" dur="1" fill="hold">
                                          <p:stCondLst>
                                            <p:cond delay="99"/>
                                          </p:stCondLst>
                                        </p:cTn>
                                        <p:tgtEl>
                                          <p:spTgt spid="184340"/>
                                        </p:tgtEl>
                                        <p:attrNameLst>
                                          <p:attrName>style.visibility</p:attrName>
                                        </p:attrNameLst>
                                      </p:cBhvr>
                                      <p:to>
                                        <p:strVal val="hidden"/>
                                      </p:to>
                                    </p:set>
                                  </p:childTnLst>
                                </p:cTn>
                              </p:par>
                            </p:childTnLst>
                          </p:cTn>
                        </p:par>
                        <p:par>
                          <p:cTn id="12" fill="hold" nodeType="afterGroup">
                            <p:stCondLst>
                              <p:cond delay="1200"/>
                            </p:stCondLst>
                            <p:childTnLst>
                              <p:par>
                                <p:cTn id="13" presetID="9" presetClass="entr" presetSubtype="0" fill="hold" nodeType="afterEffect">
                                  <p:stCondLst>
                                    <p:cond delay="0"/>
                                  </p:stCondLst>
                                  <p:childTnLst>
                                    <p:set>
                                      <p:cBhvr>
                                        <p:cTn id="14" dur="1" fill="hold">
                                          <p:stCondLst>
                                            <p:cond delay="0"/>
                                          </p:stCondLst>
                                        </p:cTn>
                                        <p:tgtEl>
                                          <p:spTgt spid="184374"/>
                                        </p:tgtEl>
                                        <p:attrNameLst>
                                          <p:attrName>style.visibility</p:attrName>
                                        </p:attrNameLst>
                                      </p:cBhvr>
                                      <p:to>
                                        <p:strVal val="visible"/>
                                      </p:to>
                                    </p:set>
                                    <p:animEffect transition="in" filter="dissolve">
                                      <p:cBhvr>
                                        <p:cTn id="15" dur="1000"/>
                                        <p:tgtEl>
                                          <p:spTgt spid="184374"/>
                                        </p:tgtEl>
                                      </p:cBhvr>
                                    </p:animEffect>
                                  </p:childTnLst>
                                </p:cTn>
                              </p:par>
                            </p:childTnLst>
                          </p:cTn>
                        </p:par>
                        <p:par>
                          <p:cTn id="16" fill="hold" nodeType="afterGroup">
                            <p:stCondLst>
                              <p:cond delay="2200"/>
                            </p:stCondLst>
                            <p:childTnLst>
                              <p:par>
                                <p:cTn id="17" presetID="10" presetClass="entr" presetSubtype="0" fill="hold" grpId="0" nodeType="afterEffect">
                                  <p:stCondLst>
                                    <p:cond delay="0"/>
                                  </p:stCondLst>
                                  <p:childTnLst>
                                    <p:set>
                                      <p:cBhvr>
                                        <p:cTn id="18" dur="1" fill="hold">
                                          <p:stCondLst>
                                            <p:cond delay="0"/>
                                          </p:stCondLst>
                                        </p:cTn>
                                        <p:tgtEl>
                                          <p:spTgt spid="184450"/>
                                        </p:tgtEl>
                                        <p:attrNameLst>
                                          <p:attrName>style.visibility</p:attrName>
                                        </p:attrNameLst>
                                      </p:cBhvr>
                                      <p:to>
                                        <p:strVal val="visible"/>
                                      </p:to>
                                    </p:set>
                                    <p:animEffect transition="in" filter="fade">
                                      <p:cBhvr>
                                        <p:cTn id="19" dur="2000"/>
                                        <p:tgtEl>
                                          <p:spTgt spid="184450"/>
                                        </p:tgtEl>
                                      </p:cBhvr>
                                    </p:animEffect>
                                  </p:childTnLst>
                                </p:cTn>
                              </p:par>
                            </p:childTnLst>
                          </p:cTn>
                        </p:par>
                        <p:par>
                          <p:cTn id="20" fill="hold" nodeType="afterGroup">
                            <p:stCondLst>
                              <p:cond delay="4200"/>
                            </p:stCondLst>
                            <p:childTnLst>
                              <p:par>
                                <p:cTn id="21" presetID="9" presetClass="entr" presetSubtype="0" fill="hold" nodeType="afterEffect">
                                  <p:stCondLst>
                                    <p:cond delay="0"/>
                                  </p:stCondLst>
                                  <p:childTnLst>
                                    <p:set>
                                      <p:cBhvr>
                                        <p:cTn id="22" dur="1" fill="hold">
                                          <p:stCondLst>
                                            <p:cond delay="0"/>
                                          </p:stCondLst>
                                        </p:cTn>
                                        <p:tgtEl>
                                          <p:spTgt spid="184446"/>
                                        </p:tgtEl>
                                        <p:attrNameLst>
                                          <p:attrName>style.visibility</p:attrName>
                                        </p:attrNameLst>
                                      </p:cBhvr>
                                      <p:to>
                                        <p:strVal val="visible"/>
                                      </p:to>
                                    </p:set>
                                    <p:animEffect transition="in" filter="dissolve">
                                      <p:cBhvr>
                                        <p:cTn id="23" dur="500"/>
                                        <p:tgtEl>
                                          <p:spTgt spid="184446"/>
                                        </p:tgtEl>
                                      </p:cBhvr>
                                    </p:animEffect>
                                  </p:childTnLst>
                                </p:cTn>
                              </p:par>
                              <p:par>
                                <p:cTn id="24" presetID="9" presetClass="entr" presetSubtype="0" fill="hold" nodeType="withEffect">
                                  <p:stCondLst>
                                    <p:cond delay="500"/>
                                  </p:stCondLst>
                                  <p:childTnLst>
                                    <p:set>
                                      <p:cBhvr>
                                        <p:cTn id="25" dur="1" fill="hold">
                                          <p:stCondLst>
                                            <p:cond delay="0"/>
                                          </p:stCondLst>
                                        </p:cTn>
                                        <p:tgtEl>
                                          <p:spTgt spid="184378"/>
                                        </p:tgtEl>
                                        <p:attrNameLst>
                                          <p:attrName>style.visibility</p:attrName>
                                        </p:attrNameLst>
                                      </p:cBhvr>
                                      <p:to>
                                        <p:strVal val="visible"/>
                                      </p:to>
                                    </p:set>
                                    <p:animEffect transition="in" filter="dissolve">
                                      <p:cBhvr>
                                        <p:cTn id="26" dur="500"/>
                                        <p:tgtEl>
                                          <p:spTgt spid="184378"/>
                                        </p:tgtEl>
                                      </p:cBhvr>
                                    </p:animEffect>
                                  </p:childTnLst>
                                </p:cTn>
                              </p:par>
                              <p:par>
                                <p:cTn id="27" presetID="9" presetClass="entr" presetSubtype="0" fill="hold" nodeType="withEffect">
                                  <p:stCondLst>
                                    <p:cond delay="500"/>
                                  </p:stCondLst>
                                  <p:childTnLst>
                                    <p:set>
                                      <p:cBhvr>
                                        <p:cTn id="28" dur="1" fill="hold">
                                          <p:stCondLst>
                                            <p:cond delay="0"/>
                                          </p:stCondLst>
                                        </p:cTn>
                                        <p:tgtEl>
                                          <p:spTgt spid="25649"/>
                                        </p:tgtEl>
                                        <p:attrNameLst>
                                          <p:attrName>style.visibility</p:attrName>
                                        </p:attrNameLst>
                                      </p:cBhvr>
                                      <p:to>
                                        <p:strVal val="visible"/>
                                      </p:to>
                                    </p:set>
                                    <p:animEffect transition="in" filter="dissolve">
                                      <p:cBhvr>
                                        <p:cTn id="29" dur="500"/>
                                        <p:tgtEl>
                                          <p:spTgt spid="25649"/>
                                        </p:tgtEl>
                                      </p:cBhvr>
                                    </p:animEffect>
                                  </p:childTnLst>
                                </p:cTn>
                              </p:par>
                              <p:par>
                                <p:cTn id="30" presetID="9" presetClass="entr" presetSubtype="0" fill="hold" grpId="0" nodeType="withEffect">
                                  <p:stCondLst>
                                    <p:cond delay="500"/>
                                  </p:stCondLst>
                                  <p:childTnLst>
                                    <p:set>
                                      <p:cBhvr>
                                        <p:cTn id="31" dur="1" fill="hold">
                                          <p:stCondLst>
                                            <p:cond delay="0"/>
                                          </p:stCondLst>
                                        </p:cTn>
                                        <p:tgtEl>
                                          <p:spTgt spid="25650"/>
                                        </p:tgtEl>
                                        <p:attrNameLst>
                                          <p:attrName>style.visibility</p:attrName>
                                        </p:attrNameLst>
                                      </p:cBhvr>
                                      <p:to>
                                        <p:strVal val="visible"/>
                                      </p:to>
                                    </p:set>
                                    <p:animEffect transition="in" filter="dissolve">
                                      <p:cBhvr>
                                        <p:cTn id="32" dur="500"/>
                                        <p:tgtEl>
                                          <p:spTgt spid="25650"/>
                                        </p:tgtEl>
                                      </p:cBhvr>
                                    </p:animEffect>
                                  </p:childTnLst>
                                </p:cTn>
                              </p:par>
                            </p:childTnLst>
                          </p:cTn>
                        </p:par>
                        <p:par>
                          <p:cTn id="33" fill="hold" nodeType="afterGroup">
                            <p:stCondLst>
                              <p:cond delay="5200"/>
                            </p:stCondLst>
                            <p:childTnLst>
                              <p:par>
                                <p:cTn id="34" presetID="9" presetClass="entr" presetSubtype="0" fill="hold" nodeType="afterEffect">
                                  <p:stCondLst>
                                    <p:cond delay="0"/>
                                  </p:stCondLst>
                                  <p:childTnLst>
                                    <p:set>
                                      <p:cBhvr>
                                        <p:cTn id="35" dur="1" fill="hold">
                                          <p:stCondLst>
                                            <p:cond delay="0"/>
                                          </p:stCondLst>
                                        </p:cTn>
                                        <p:tgtEl>
                                          <p:spTgt spid="184408"/>
                                        </p:tgtEl>
                                        <p:attrNameLst>
                                          <p:attrName>style.visibility</p:attrName>
                                        </p:attrNameLst>
                                      </p:cBhvr>
                                      <p:to>
                                        <p:strVal val="visible"/>
                                      </p:to>
                                    </p:set>
                                    <p:animEffect transition="in" filter="dissolve">
                                      <p:cBhvr>
                                        <p:cTn id="36" dur="500"/>
                                        <p:tgtEl>
                                          <p:spTgt spid="184408"/>
                                        </p:tgtEl>
                                      </p:cBhvr>
                                    </p:animEffect>
                                  </p:childTnLst>
                                </p:cTn>
                              </p:par>
                              <p:par>
                                <p:cTn id="37" presetID="9" presetClass="entr" presetSubtype="0" fill="hold" nodeType="withEffect">
                                  <p:stCondLst>
                                    <p:cond delay="0"/>
                                  </p:stCondLst>
                                  <p:childTnLst>
                                    <p:set>
                                      <p:cBhvr>
                                        <p:cTn id="38" dur="1" fill="hold">
                                          <p:stCondLst>
                                            <p:cond delay="0"/>
                                          </p:stCondLst>
                                        </p:cTn>
                                        <p:tgtEl>
                                          <p:spTgt spid="184420"/>
                                        </p:tgtEl>
                                        <p:attrNameLst>
                                          <p:attrName>style.visibility</p:attrName>
                                        </p:attrNameLst>
                                      </p:cBhvr>
                                      <p:to>
                                        <p:strVal val="visible"/>
                                      </p:to>
                                    </p:set>
                                    <p:animEffect transition="in" filter="dissolve">
                                      <p:cBhvr>
                                        <p:cTn id="39" dur="500"/>
                                        <p:tgtEl>
                                          <p:spTgt spid="184420"/>
                                        </p:tgtEl>
                                      </p:cBhvr>
                                    </p:animEffect>
                                  </p:childTnLst>
                                </p:cTn>
                              </p:par>
                            </p:childTnLst>
                          </p:cTn>
                        </p:par>
                        <p:par>
                          <p:cTn id="40" fill="hold" nodeType="afterGroup">
                            <p:stCondLst>
                              <p:cond delay="5700"/>
                            </p:stCondLst>
                            <p:childTnLst>
                              <p:par>
                                <p:cTn id="41" presetID="9" presetClass="exit" presetSubtype="0" fill="hold" nodeType="afterEffect">
                                  <p:stCondLst>
                                    <p:cond delay="2000"/>
                                  </p:stCondLst>
                                  <p:childTnLst>
                                    <p:animEffect transition="out" filter="dissolve">
                                      <p:cBhvr>
                                        <p:cTn id="42" dur="500"/>
                                        <p:tgtEl>
                                          <p:spTgt spid="184344"/>
                                        </p:tgtEl>
                                      </p:cBhvr>
                                    </p:animEffect>
                                    <p:set>
                                      <p:cBhvr>
                                        <p:cTn id="43" dur="1" fill="hold">
                                          <p:stCondLst>
                                            <p:cond delay="499"/>
                                          </p:stCondLst>
                                        </p:cTn>
                                        <p:tgtEl>
                                          <p:spTgt spid="184344"/>
                                        </p:tgtEl>
                                        <p:attrNameLst>
                                          <p:attrName>style.visibility</p:attrName>
                                        </p:attrNameLst>
                                      </p:cBhvr>
                                      <p:to>
                                        <p:strVal val="hidden"/>
                                      </p:to>
                                    </p:set>
                                  </p:childTnLst>
                                </p:cTn>
                              </p:par>
                              <p:par>
                                <p:cTn id="44" presetID="9" presetClass="exit" presetSubtype="0" fill="hold" nodeType="withEffect">
                                  <p:stCondLst>
                                    <p:cond delay="2000"/>
                                  </p:stCondLst>
                                  <p:childTnLst>
                                    <p:animEffect transition="out" filter="dissolve">
                                      <p:cBhvr>
                                        <p:cTn id="45" dur="500"/>
                                        <p:tgtEl>
                                          <p:spTgt spid="184332"/>
                                        </p:tgtEl>
                                      </p:cBhvr>
                                    </p:animEffect>
                                    <p:set>
                                      <p:cBhvr>
                                        <p:cTn id="46" dur="1" fill="hold">
                                          <p:stCondLst>
                                            <p:cond delay="499"/>
                                          </p:stCondLst>
                                        </p:cTn>
                                        <p:tgtEl>
                                          <p:spTgt spid="184332"/>
                                        </p:tgtEl>
                                        <p:attrNameLst>
                                          <p:attrName>style.visibility</p:attrName>
                                        </p:attrNameLst>
                                      </p:cBhvr>
                                      <p:to>
                                        <p:strVal val="hidden"/>
                                      </p:to>
                                    </p:set>
                                  </p:childTnLst>
                                </p:cTn>
                              </p:par>
                              <p:par>
                                <p:cTn id="47" presetID="9" presetClass="exit" presetSubtype="0" fill="hold" nodeType="withEffect">
                                  <p:stCondLst>
                                    <p:cond delay="2000"/>
                                  </p:stCondLst>
                                  <p:childTnLst>
                                    <p:animEffect transition="out" filter="dissolve">
                                      <p:cBhvr>
                                        <p:cTn id="48" dur="500"/>
                                        <p:tgtEl>
                                          <p:spTgt spid="184408"/>
                                        </p:tgtEl>
                                      </p:cBhvr>
                                    </p:animEffect>
                                    <p:set>
                                      <p:cBhvr>
                                        <p:cTn id="49" dur="1" fill="hold">
                                          <p:stCondLst>
                                            <p:cond delay="499"/>
                                          </p:stCondLst>
                                        </p:cTn>
                                        <p:tgtEl>
                                          <p:spTgt spid="184408"/>
                                        </p:tgtEl>
                                        <p:attrNameLst>
                                          <p:attrName>style.visibility</p:attrName>
                                        </p:attrNameLst>
                                      </p:cBhvr>
                                      <p:to>
                                        <p:strVal val="hidden"/>
                                      </p:to>
                                    </p:set>
                                  </p:childTnLst>
                                </p:cTn>
                              </p:par>
                              <p:par>
                                <p:cTn id="50" presetID="9" presetClass="exit" presetSubtype="0" fill="hold" nodeType="withEffect">
                                  <p:stCondLst>
                                    <p:cond delay="2000"/>
                                  </p:stCondLst>
                                  <p:childTnLst>
                                    <p:animEffect transition="out" filter="dissolve">
                                      <p:cBhvr>
                                        <p:cTn id="51" dur="500"/>
                                        <p:tgtEl>
                                          <p:spTgt spid="184420"/>
                                        </p:tgtEl>
                                      </p:cBhvr>
                                    </p:animEffect>
                                    <p:set>
                                      <p:cBhvr>
                                        <p:cTn id="52" dur="1" fill="hold">
                                          <p:stCondLst>
                                            <p:cond delay="499"/>
                                          </p:stCondLst>
                                        </p:cTn>
                                        <p:tgtEl>
                                          <p:spTgt spid="184420"/>
                                        </p:tgtEl>
                                        <p:attrNameLst>
                                          <p:attrName>style.visibility</p:attrName>
                                        </p:attrNameLst>
                                      </p:cBhvr>
                                      <p:to>
                                        <p:strVal val="hidden"/>
                                      </p:to>
                                    </p:set>
                                  </p:childTnLst>
                                </p:cTn>
                              </p:par>
                              <p:par>
                                <p:cTn id="53" presetID="9" presetClass="exit" presetSubtype="0" fill="hold" nodeType="withEffect">
                                  <p:stCondLst>
                                    <p:cond delay="2000"/>
                                  </p:stCondLst>
                                  <p:childTnLst>
                                    <p:animEffect transition="out" filter="dissolve">
                                      <p:cBhvr>
                                        <p:cTn id="54" dur="500"/>
                                        <p:tgtEl>
                                          <p:spTgt spid="184432"/>
                                        </p:tgtEl>
                                      </p:cBhvr>
                                    </p:animEffect>
                                    <p:set>
                                      <p:cBhvr>
                                        <p:cTn id="55" dur="1" fill="hold">
                                          <p:stCondLst>
                                            <p:cond delay="499"/>
                                          </p:stCondLst>
                                        </p:cTn>
                                        <p:tgtEl>
                                          <p:spTgt spid="184432"/>
                                        </p:tgtEl>
                                        <p:attrNameLst>
                                          <p:attrName>style.visibility</p:attrName>
                                        </p:attrNameLst>
                                      </p:cBhvr>
                                      <p:to>
                                        <p:strVal val="hidden"/>
                                      </p:to>
                                    </p:set>
                                  </p:childTnLst>
                                </p:cTn>
                              </p:par>
                            </p:childTnLst>
                          </p:cTn>
                        </p:par>
                        <p:par>
                          <p:cTn id="56" fill="hold" nodeType="afterGroup">
                            <p:stCondLst>
                              <p:cond delay="8200"/>
                            </p:stCondLst>
                            <p:childTnLst>
                              <p:par>
                                <p:cTn id="57" presetID="9" presetClass="entr" presetSubtype="0" fill="hold" nodeType="afterEffect">
                                  <p:stCondLst>
                                    <p:cond delay="0"/>
                                  </p:stCondLst>
                                  <p:childTnLst>
                                    <p:set>
                                      <p:cBhvr>
                                        <p:cTn id="58" dur="1" fill="hold">
                                          <p:stCondLst>
                                            <p:cond delay="0"/>
                                          </p:stCondLst>
                                        </p:cTn>
                                        <p:tgtEl>
                                          <p:spTgt spid="184387"/>
                                        </p:tgtEl>
                                        <p:attrNameLst>
                                          <p:attrName>style.visibility</p:attrName>
                                        </p:attrNameLst>
                                      </p:cBhvr>
                                      <p:to>
                                        <p:strVal val="visible"/>
                                      </p:to>
                                    </p:set>
                                    <p:animEffect transition="in" filter="dissolve">
                                      <p:cBhvr>
                                        <p:cTn id="59" dur="500"/>
                                        <p:tgtEl>
                                          <p:spTgt spid="184387"/>
                                        </p:tgtEl>
                                      </p:cBhvr>
                                    </p:animEffect>
                                  </p:childTnLst>
                                </p:cTn>
                              </p:par>
                              <p:par>
                                <p:cTn id="60" presetID="9" presetClass="entr" presetSubtype="0" fill="hold" nodeType="withEffect">
                                  <p:stCondLst>
                                    <p:cond delay="0"/>
                                  </p:stCondLst>
                                  <p:childTnLst>
                                    <p:set>
                                      <p:cBhvr>
                                        <p:cTn id="61" dur="1" fill="hold">
                                          <p:stCondLst>
                                            <p:cond delay="0"/>
                                          </p:stCondLst>
                                        </p:cTn>
                                        <p:tgtEl>
                                          <p:spTgt spid="184396"/>
                                        </p:tgtEl>
                                        <p:attrNameLst>
                                          <p:attrName>style.visibility</p:attrName>
                                        </p:attrNameLst>
                                      </p:cBhvr>
                                      <p:to>
                                        <p:strVal val="visible"/>
                                      </p:to>
                                    </p:set>
                                    <p:animEffect transition="in" filter="dissolve">
                                      <p:cBhvr>
                                        <p:cTn id="62" dur="500"/>
                                        <p:tgtEl>
                                          <p:spTgt spid="184396"/>
                                        </p:tgtEl>
                                      </p:cBhvr>
                                    </p:animEffect>
                                  </p:childTnLst>
                                </p:cTn>
                              </p:par>
                              <p:par>
                                <p:cTn id="63" presetID="9" presetClass="entr" presetSubtype="0" fill="hold" nodeType="withEffect">
                                  <p:stCondLst>
                                    <p:cond delay="0"/>
                                  </p:stCondLst>
                                  <p:childTnLst>
                                    <p:set>
                                      <p:cBhvr>
                                        <p:cTn id="64" dur="1" fill="hold">
                                          <p:stCondLst>
                                            <p:cond delay="0"/>
                                          </p:stCondLst>
                                        </p:cTn>
                                        <p:tgtEl>
                                          <p:spTgt spid="184395"/>
                                        </p:tgtEl>
                                        <p:attrNameLst>
                                          <p:attrName>style.visibility</p:attrName>
                                        </p:attrNameLst>
                                      </p:cBhvr>
                                      <p:to>
                                        <p:strVal val="visible"/>
                                      </p:to>
                                    </p:set>
                                    <p:animEffect transition="in" filter="dissolve">
                                      <p:cBhvr>
                                        <p:cTn id="65" dur="500"/>
                                        <p:tgtEl>
                                          <p:spTgt spid="184395"/>
                                        </p:tgtEl>
                                      </p:cBhvr>
                                    </p:animEffect>
                                  </p:childTnLst>
                                </p:cTn>
                              </p:par>
                              <p:par>
                                <p:cTn id="66" presetID="9" presetClass="entr" presetSubtype="0" fill="hold" nodeType="withEffect">
                                  <p:stCondLst>
                                    <p:cond delay="0"/>
                                  </p:stCondLst>
                                  <p:childTnLst>
                                    <p:set>
                                      <p:cBhvr>
                                        <p:cTn id="67" dur="1" fill="hold">
                                          <p:stCondLst>
                                            <p:cond delay="0"/>
                                          </p:stCondLst>
                                        </p:cTn>
                                        <p:tgtEl>
                                          <p:spTgt spid="184411"/>
                                        </p:tgtEl>
                                        <p:attrNameLst>
                                          <p:attrName>style.visibility</p:attrName>
                                        </p:attrNameLst>
                                      </p:cBhvr>
                                      <p:to>
                                        <p:strVal val="visible"/>
                                      </p:to>
                                    </p:set>
                                    <p:animEffect transition="in" filter="dissolve">
                                      <p:cBhvr>
                                        <p:cTn id="68" dur="500"/>
                                        <p:tgtEl>
                                          <p:spTgt spid="184411"/>
                                        </p:tgtEl>
                                      </p:cBhvr>
                                    </p:animEffect>
                                  </p:childTnLst>
                                </p:cTn>
                              </p:par>
                              <p:par>
                                <p:cTn id="69" presetID="9" presetClass="entr" presetSubtype="0" fill="hold" nodeType="withEffect">
                                  <p:stCondLst>
                                    <p:cond delay="0"/>
                                  </p:stCondLst>
                                  <p:childTnLst>
                                    <p:set>
                                      <p:cBhvr>
                                        <p:cTn id="70" dur="1" fill="hold">
                                          <p:stCondLst>
                                            <p:cond delay="0"/>
                                          </p:stCondLst>
                                        </p:cTn>
                                        <p:tgtEl>
                                          <p:spTgt spid="184379"/>
                                        </p:tgtEl>
                                        <p:attrNameLst>
                                          <p:attrName>style.visibility</p:attrName>
                                        </p:attrNameLst>
                                      </p:cBhvr>
                                      <p:to>
                                        <p:strVal val="visible"/>
                                      </p:to>
                                    </p:set>
                                    <p:animEffect transition="in" filter="dissolve">
                                      <p:cBhvr>
                                        <p:cTn id="71" dur="500"/>
                                        <p:tgtEl>
                                          <p:spTgt spid="184379"/>
                                        </p:tgtEl>
                                      </p:cBhvr>
                                    </p:animEffect>
                                  </p:childTnLst>
                                </p:cTn>
                              </p:par>
                            </p:childTnLst>
                          </p:cTn>
                        </p:par>
                        <p:par>
                          <p:cTn id="72" fill="hold" nodeType="afterGroup">
                            <p:stCondLst>
                              <p:cond delay="8700"/>
                            </p:stCondLst>
                            <p:childTnLst>
                              <p:par>
                                <p:cTn id="73" presetID="9" presetClass="entr" presetSubtype="0" fill="hold" nodeType="afterEffect">
                                  <p:stCondLst>
                                    <p:cond delay="0"/>
                                  </p:stCondLst>
                                  <p:childTnLst>
                                    <p:set>
                                      <p:cBhvr>
                                        <p:cTn id="74" dur="1" fill="hold">
                                          <p:stCondLst>
                                            <p:cond delay="0"/>
                                          </p:stCondLst>
                                        </p:cTn>
                                        <p:tgtEl>
                                          <p:spTgt spid="184361"/>
                                        </p:tgtEl>
                                        <p:attrNameLst>
                                          <p:attrName>style.visibility</p:attrName>
                                        </p:attrNameLst>
                                      </p:cBhvr>
                                      <p:to>
                                        <p:strVal val="visible"/>
                                      </p:to>
                                    </p:set>
                                    <p:animEffect transition="in" filter="dissolve">
                                      <p:cBhvr>
                                        <p:cTn id="75" dur="500"/>
                                        <p:tgtEl>
                                          <p:spTgt spid="184361"/>
                                        </p:tgtEl>
                                      </p:cBhvr>
                                    </p:animEffect>
                                  </p:childTnLst>
                                </p:cTn>
                              </p:par>
                            </p:childTnLst>
                          </p:cTn>
                        </p:par>
                        <p:par>
                          <p:cTn id="76" fill="hold" nodeType="afterGroup">
                            <p:stCondLst>
                              <p:cond delay="9200"/>
                            </p:stCondLst>
                            <p:childTnLst>
                              <p:par>
                                <p:cTn id="77" presetID="9" presetClass="entr" presetSubtype="0" fill="hold" nodeType="afterEffect">
                                  <p:stCondLst>
                                    <p:cond delay="0"/>
                                  </p:stCondLst>
                                  <p:childTnLst>
                                    <p:set>
                                      <p:cBhvr>
                                        <p:cTn id="78" dur="1" fill="hold">
                                          <p:stCondLst>
                                            <p:cond delay="0"/>
                                          </p:stCondLst>
                                        </p:cTn>
                                        <p:tgtEl>
                                          <p:spTgt spid="184414"/>
                                        </p:tgtEl>
                                        <p:attrNameLst>
                                          <p:attrName>style.visibility</p:attrName>
                                        </p:attrNameLst>
                                      </p:cBhvr>
                                      <p:to>
                                        <p:strVal val="visible"/>
                                      </p:to>
                                    </p:set>
                                    <p:animEffect transition="in" filter="dissolve">
                                      <p:cBhvr>
                                        <p:cTn id="79" dur="500"/>
                                        <p:tgtEl>
                                          <p:spTgt spid="1844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450" grpId="0"/>
      <p:bldP spid="25650"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Line 2"/>
          <p:cNvSpPr>
            <a:spLocks noChangeShapeType="1"/>
          </p:cNvSpPr>
          <p:nvPr/>
        </p:nvSpPr>
        <p:spPr bwMode="auto">
          <a:xfrm>
            <a:off x="0" y="782638"/>
            <a:ext cx="9109075" cy="0"/>
          </a:xfrm>
          <a:prstGeom prst="line">
            <a:avLst/>
          </a:prstGeom>
          <a:noFill/>
          <a:ln w="76200" cmpd="dbl">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723" name="Text Box 3"/>
          <p:cNvSpPr txBox="1">
            <a:spLocks noChangeArrowheads="1"/>
          </p:cNvSpPr>
          <p:nvPr/>
        </p:nvSpPr>
        <p:spPr bwMode="auto">
          <a:xfrm>
            <a:off x="2022475" y="76200"/>
            <a:ext cx="4835525" cy="706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defRPr/>
            </a:pPr>
            <a:r>
              <a:rPr lang="en-US" sz="4000" dirty="0">
                <a:solidFill>
                  <a:srgbClr val="FFCC00"/>
                </a:solidFill>
                <a:effectLst>
                  <a:outerShdw blurRad="38100" dist="38100" dir="2700000" algn="tl">
                    <a:srgbClr val="000000"/>
                  </a:outerShdw>
                </a:effectLst>
                <a:latin typeface="Arial" charset="0"/>
              </a:rPr>
              <a:t>Reminders</a:t>
            </a:r>
          </a:p>
        </p:txBody>
      </p:sp>
      <p:sp>
        <p:nvSpPr>
          <p:cNvPr id="3076" name="Text Box 4"/>
          <p:cNvSpPr txBox="1">
            <a:spLocks noChangeArrowheads="1"/>
          </p:cNvSpPr>
          <p:nvPr/>
        </p:nvSpPr>
        <p:spPr bwMode="auto">
          <a:xfrm>
            <a:off x="287338" y="1139825"/>
            <a:ext cx="849947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a:t> </a:t>
            </a:r>
          </a:p>
        </p:txBody>
      </p:sp>
      <p:sp>
        <p:nvSpPr>
          <p:cNvPr id="30725" name="Text Box 5"/>
          <p:cNvSpPr txBox="1">
            <a:spLocks noChangeArrowheads="1"/>
          </p:cNvSpPr>
          <p:nvPr/>
        </p:nvSpPr>
        <p:spPr bwMode="auto">
          <a:xfrm>
            <a:off x="477838" y="976313"/>
            <a:ext cx="8091487" cy="50475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457200" indent="-457200" algn="l">
              <a:buFont typeface="Arial" pitchFamily="34" charset="0"/>
              <a:buChar char="•"/>
              <a:defRPr/>
            </a:pPr>
            <a:r>
              <a:rPr lang="en-US" sz="2800" dirty="0">
                <a:solidFill>
                  <a:schemeClr val="bg1"/>
                </a:solidFill>
                <a:effectLst>
                  <a:outerShdw blurRad="38100" dist="38100" dir="2700000" algn="tl">
                    <a:srgbClr val="000000"/>
                  </a:outerShdw>
                </a:effectLst>
                <a:latin typeface="Arial" charset="0"/>
              </a:rPr>
              <a:t>L/LJ will give the forward or backward signal on quick QB passes to his side and then move down sideline as required to cover passes.</a:t>
            </a:r>
          </a:p>
          <a:p>
            <a:pPr marL="457200" indent="-457200" algn="l">
              <a:buFont typeface="Arial" pitchFamily="34" charset="0"/>
              <a:buChar char="•"/>
              <a:defRPr/>
            </a:pPr>
            <a:r>
              <a:rPr lang="en-US" sz="2800" dirty="0">
                <a:solidFill>
                  <a:schemeClr val="bg1"/>
                </a:solidFill>
                <a:effectLst>
                  <a:outerShdw blurRad="38100" dist="38100" dir="2700000" algn="tl">
                    <a:srgbClr val="000000"/>
                  </a:outerShdw>
                </a:effectLst>
                <a:latin typeface="Arial" charset="0"/>
              </a:rPr>
              <a:t>BJ will start 5 yards behind the deepest receiver on punts. If the ball is snapped from the 45 or in, the BJ will start on the goal line. If you have an exceptional punter, you may start on the goal line if the ball is snapped between the 45 and 50. In this scenario, there may not be an exact answer on where to start…you just need to feel it out according to the game.</a:t>
            </a:r>
          </a:p>
          <a:p>
            <a:pPr algn="l">
              <a:buFontTx/>
              <a:buChar char="-"/>
              <a:defRPr/>
            </a:pPr>
            <a:endParaRPr lang="en-US" sz="1400" dirty="0">
              <a:solidFill>
                <a:schemeClr val="bg1"/>
              </a:solidFill>
              <a:effectLst>
                <a:outerShdw blurRad="38100" dist="38100" dir="2700000" algn="tl">
                  <a:srgbClr val="000000"/>
                </a:outerShdw>
              </a:effectLst>
              <a:latin typeface="Arial" charset="0"/>
            </a:endParaRPr>
          </a:p>
        </p:txBody>
      </p:sp>
    </p:spTree>
    <p:extLst>
      <p:ext uri="{BB962C8B-B14F-4D97-AF65-F5344CB8AC3E}">
        <p14:creationId xmlns:p14="http://schemas.microsoft.com/office/powerpoint/2010/main" val="190817194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Line 2"/>
          <p:cNvSpPr>
            <a:spLocks noChangeShapeType="1"/>
          </p:cNvSpPr>
          <p:nvPr/>
        </p:nvSpPr>
        <p:spPr bwMode="auto">
          <a:xfrm>
            <a:off x="0" y="782638"/>
            <a:ext cx="9109075" cy="0"/>
          </a:xfrm>
          <a:prstGeom prst="line">
            <a:avLst/>
          </a:prstGeom>
          <a:noFill/>
          <a:ln w="76200" cmpd="dbl">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723" name="Text Box 3"/>
          <p:cNvSpPr txBox="1">
            <a:spLocks noChangeArrowheads="1"/>
          </p:cNvSpPr>
          <p:nvPr/>
        </p:nvSpPr>
        <p:spPr bwMode="auto">
          <a:xfrm>
            <a:off x="2022475" y="76200"/>
            <a:ext cx="4835525" cy="706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defRPr/>
            </a:pPr>
            <a:r>
              <a:rPr lang="en-US" sz="4000" dirty="0">
                <a:solidFill>
                  <a:srgbClr val="FFCC00"/>
                </a:solidFill>
                <a:effectLst>
                  <a:outerShdw blurRad="38100" dist="38100" dir="2700000" algn="tl">
                    <a:srgbClr val="000000"/>
                  </a:outerShdw>
                </a:effectLst>
                <a:latin typeface="Arial" charset="0"/>
              </a:rPr>
              <a:t>Pregame/Coin Toss</a:t>
            </a:r>
          </a:p>
        </p:txBody>
      </p:sp>
      <p:sp>
        <p:nvSpPr>
          <p:cNvPr id="4100" name="Text Box 4"/>
          <p:cNvSpPr txBox="1">
            <a:spLocks noChangeArrowheads="1"/>
          </p:cNvSpPr>
          <p:nvPr/>
        </p:nvSpPr>
        <p:spPr bwMode="auto">
          <a:xfrm>
            <a:off x="287338" y="1139825"/>
            <a:ext cx="849947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a:t> </a:t>
            </a:r>
          </a:p>
        </p:txBody>
      </p:sp>
      <p:sp>
        <p:nvSpPr>
          <p:cNvPr id="30725" name="Text Box 5"/>
          <p:cNvSpPr txBox="1">
            <a:spLocks noChangeArrowheads="1"/>
          </p:cNvSpPr>
          <p:nvPr/>
        </p:nvSpPr>
        <p:spPr bwMode="auto">
          <a:xfrm>
            <a:off x="477838" y="976313"/>
            <a:ext cx="8091487" cy="37548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defRPr/>
            </a:pPr>
            <a:r>
              <a:rPr lang="en-US" u="sng" dirty="0">
                <a:solidFill>
                  <a:schemeClr val="bg1"/>
                </a:solidFill>
                <a:effectLst>
                  <a:outerShdw blurRad="38100" dist="38100" dir="2700000" algn="tl">
                    <a:srgbClr val="000000"/>
                  </a:outerShdw>
                </a:effectLst>
                <a:latin typeface="Arial" charset="0"/>
              </a:rPr>
              <a:t>Pregame Meeting with Coaches</a:t>
            </a:r>
          </a:p>
          <a:p>
            <a:pPr algn="l">
              <a:defRPr/>
            </a:pPr>
            <a:endParaRPr lang="en-US" u="sng" dirty="0">
              <a:solidFill>
                <a:schemeClr val="bg1"/>
              </a:solidFill>
              <a:effectLst>
                <a:outerShdw blurRad="38100" dist="38100" dir="2700000" algn="tl">
                  <a:srgbClr val="000000"/>
                </a:outerShdw>
              </a:effectLst>
              <a:latin typeface="Arial" charset="0"/>
            </a:endParaRPr>
          </a:p>
          <a:p>
            <a:pPr algn="l">
              <a:buFontTx/>
              <a:buChar char="-"/>
              <a:defRPr/>
            </a:pPr>
            <a:r>
              <a:rPr lang="en-US" dirty="0">
                <a:solidFill>
                  <a:schemeClr val="bg1"/>
                </a:solidFill>
                <a:effectLst>
                  <a:outerShdw blurRad="38100" dist="38100" dir="2700000" algn="tl">
                    <a:srgbClr val="000000"/>
                  </a:outerShdw>
                </a:effectLst>
                <a:latin typeface="Arial" charset="0"/>
              </a:rPr>
              <a:t> All officials will meet with the head coaches in the pregame meeting.</a:t>
            </a:r>
          </a:p>
          <a:p>
            <a:pPr algn="l">
              <a:buFontTx/>
              <a:buChar char="-"/>
              <a:defRPr/>
            </a:pPr>
            <a:endParaRPr lang="en-US" dirty="0">
              <a:solidFill>
                <a:schemeClr val="bg1"/>
              </a:solidFill>
              <a:effectLst>
                <a:outerShdw blurRad="38100" dist="38100" dir="2700000" algn="tl">
                  <a:srgbClr val="000000"/>
                </a:outerShdw>
              </a:effectLst>
              <a:latin typeface="Arial" charset="0"/>
            </a:endParaRPr>
          </a:p>
          <a:p>
            <a:pPr algn="l">
              <a:defRPr/>
            </a:pPr>
            <a:r>
              <a:rPr lang="en-US" u="sng" dirty="0">
                <a:solidFill>
                  <a:schemeClr val="bg1"/>
                </a:solidFill>
                <a:effectLst>
                  <a:outerShdw blurRad="38100" dist="38100" dir="2700000" algn="tl">
                    <a:srgbClr val="000000"/>
                  </a:outerShdw>
                </a:effectLst>
                <a:latin typeface="Arial" charset="0"/>
              </a:rPr>
              <a:t>Coin Toss</a:t>
            </a:r>
          </a:p>
          <a:p>
            <a:pPr algn="l">
              <a:defRPr/>
            </a:pPr>
            <a:r>
              <a:rPr lang="en-US" dirty="0">
                <a:solidFill>
                  <a:schemeClr val="bg1"/>
                </a:solidFill>
                <a:effectLst>
                  <a:outerShdw blurRad="38100" dist="38100" dir="2700000" algn="tl">
                    <a:srgbClr val="000000"/>
                  </a:outerShdw>
                </a:effectLst>
                <a:latin typeface="Arial" charset="0"/>
              </a:rPr>
              <a:t>- Referee and Umpire (R facing scoreboard) will go out to the center of the field from the press box side just before the 3 minute mark. Referee will then signal to each sideline to bring out the captains.</a:t>
            </a:r>
          </a:p>
          <a:p>
            <a:pPr algn="l">
              <a:defRPr/>
            </a:pPr>
            <a:r>
              <a:rPr lang="en-US" dirty="0">
                <a:solidFill>
                  <a:schemeClr val="bg1"/>
                </a:solidFill>
                <a:effectLst>
                  <a:outerShdw blurRad="38100" dist="38100" dir="2700000" algn="tl">
                    <a:srgbClr val="000000"/>
                  </a:outerShdw>
                </a:effectLst>
                <a:latin typeface="Arial" charset="0"/>
              </a:rPr>
              <a:t>- After the signal from the Referee, all four remaining officials will start walking out with the captains.</a:t>
            </a:r>
          </a:p>
          <a:p>
            <a:pPr algn="l">
              <a:defRPr/>
            </a:pPr>
            <a:r>
              <a:rPr lang="en-US" dirty="0">
                <a:solidFill>
                  <a:schemeClr val="bg1"/>
                </a:solidFill>
                <a:effectLst>
                  <a:outerShdw blurRad="38100" dist="38100" dir="2700000" algn="tl">
                    <a:srgbClr val="000000"/>
                  </a:outerShdw>
                </a:effectLst>
                <a:latin typeface="Arial" charset="0"/>
              </a:rPr>
              <a:t>- All 4 officials will stop at the hash marks and the captains will continue to the center of the field.</a:t>
            </a:r>
          </a:p>
          <a:p>
            <a:pPr algn="l">
              <a:defRPr/>
            </a:pPr>
            <a:endParaRPr lang="en-US" sz="800" u="sng" dirty="0">
              <a:solidFill>
                <a:schemeClr val="bg1"/>
              </a:solidFill>
              <a:effectLst>
                <a:outerShdw blurRad="38100" dist="38100" dir="2700000" algn="tl">
                  <a:srgbClr val="000000"/>
                </a:outerShdw>
              </a:effectLst>
              <a:latin typeface="Arial" charset="0"/>
            </a:endParaRPr>
          </a:p>
          <a:p>
            <a:pPr algn="l">
              <a:buFontTx/>
              <a:buChar char="-"/>
              <a:defRPr/>
            </a:pPr>
            <a:endParaRPr lang="en-US" sz="1400" dirty="0">
              <a:solidFill>
                <a:schemeClr val="bg1"/>
              </a:solidFill>
              <a:effectLst>
                <a:outerShdw blurRad="38100" dist="38100" dir="2700000" algn="tl">
                  <a:srgbClr val="000000"/>
                </a:outerShdw>
              </a:effectLst>
              <a:latin typeface="Arial" charset="0"/>
            </a:endParaRPr>
          </a:p>
        </p:txBody>
      </p:sp>
    </p:spTree>
    <p:extLst>
      <p:ext uri="{BB962C8B-B14F-4D97-AF65-F5344CB8AC3E}">
        <p14:creationId xmlns:p14="http://schemas.microsoft.com/office/powerpoint/2010/main" val="128646942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Line 2"/>
          <p:cNvSpPr>
            <a:spLocks noChangeShapeType="1"/>
          </p:cNvSpPr>
          <p:nvPr/>
        </p:nvSpPr>
        <p:spPr bwMode="auto">
          <a:xfrm>
            <a:off x="0" y="942975"/>
            <a:ext cx="9144000" cy="0"/>
          </a:xfrm>
          <a:prstGeom prst="line">
            <a:avLst/>
          </a:prstGeom>
          <a:noFill/>
          <a:ln w="76200" cmpd="dbl">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7219" name="Text Box 3"/>
          <p:cNvSpPr txBox="1">
            <a:spLocks noChangeArrowheads="1"/>
          </p:cNvSpPr>
          <p:nvPr/>
        </p:nvSpPr>
        <p:spPr bwMode="auto">
          <a:xfrm>
            <a:off x="1052513" y="152400"/>
            <a:ext cx="7456487"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defRPr/>
            </a:pPr>
            <a:r>
              <a:rPr lang="en-US" sz="4000">
                <a:solidFill>
                  <a:srgbClr val="FFCC00"/>
                </a:solidFill>
                <a:effectLst>
                  <a:outerShdw blurRad="38100" dist="38100" dir="2700000" algn="tl">
                    <a:srgbClr val="000000"/>
                  </a:outerShdw>
                </a:effectLst>
                <a:latin typeface="Arial" charset="0"/>
              </a:rPr>
              <a:t>During Game Responsibilities</a:t>
            </a:r>
          </a:p>
        </p:txBody>
      </p:sp>
      <p:sp>
        <p:nvSpPr>
          <p:cNvPr id="25604" name="Text Box 4"/>
          <p:cNvSpPr txBox="1">
            <a:spLocks noChangeArrowheads="1"/>
          </p:cNvSpPr>
          <p:nvPr/>
        </p:nvSpPr>
        <p:spPr bwMode="auto">
          <a:xfrm>
            <a:off x="287338" y="1139825"/>
            <a:ext cx="849947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a:t> </a:t>
            </a:r>
          </a:p>
        </p:txBody>
      </p:sp>
      <p:sp>
        <p:nvSpPr>
          <p:cNvPr id="137221" name="Text Box 5"/>
          <p:cNvSpPr txBox="1">
            <a:spLocks noChangeArrowheads="1"/>
          </p:cNvSpPr>
          <p:nvPr/>
        </p:nvSpPr>
        <p:spPr bwMode="auto">
          <a:xfrm>
            <a:off x="487363" y="1042988"/>
            <a:ext cx="8164512" cy="46381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defRPr/>
            </a:pPr>
            <a:r>
              <a:rPr lang="en-US" sz="1700" u="sng" dirty="0">
                <a:solidFill>
                  <a:schemeClr val="bg1"/>
                </a:solidFill>
                <a:effectLst>
                  <a:outerShdw blurRad="38100" dist="38100" dir="2700000" algn="tl">
                    <a:srgbClr val="000000"/>
                  </a:outerShdw>
                </a:effectLst>
                <a:latin typeface="Arial" charset="0"/>
              </a:rPr>
              <a:t>ECO</a:t>
            </a:r>
          </a:p>
          <a:p>
            <a:pPr algn="l">
              <a:lnSpc>
                <a:spcPct val="110000"/>
              </a:lnSpc>
              <a:buFontTx/>
              <a:buChar char="-"/>
              <a:defRPr/>
            </a:pPr>
            <a:r>
              <a:rPr lang="en-US" sz="1700" dirty="0">
                <a:solidFill>
                  <a:schemeClr val="bg1"/>
                </a:solidFill>
                <a:effectLst>
                  <a:outerShdw blurRad="38100" dist="38100" dir="2700000" algn="tl">
                    <a:srgbClr val="000000"/>
                  </a:outerShdw>
                </a:effectLst>
                <a:latin typeface="Arial" charset="0"/>
              </a:rPr>
              <a:t> Deals with all issues involving the game clock:</a:t>
            </a:r>
          </a:p>
          <a:p>
            <a:pPr lvl="1" algn="l">
              <a:lnSpc>
                <a:spcPct val="110000"/>
              </a:lnSpc>
              <a:buFontTx/>
              <a:buChar char="-"/>
              <a:defRPr/>
            </a:pPr>
            <a:r>
              <a:rPr lang="en-US" sz="1700" dirty="0">
                <a:solidFill>
                  <a:schemeClr val="bg1"/>
                </a:solidFill>
                <a:effectLst>
                  <a:outerShdw blurRad="38100" dist="38100" dir="2700000" algn="tl">
                    <a:srgbClr val="000000"/>
                  </a:outerShdw>
                </a:effectLst>
                <a:latin typeface="Arial" charset="0"/>
              </a:rPr>
              <a:t> Keeps the time on the field or in the press box according to TSSAA policy</a:t>
            </a:r>
          </a:p>
          <a:p>
            <a:pPr lvl="1" algn="l">
              <a:lnSpc>
                <a:spcPct val="110000"/>
              </a:lnSpc>
              <a:buFontTx/>
              <a:buChar char="-"/>
              <a:defRPr/>
            </a:pPr>
            <a:r>
              <a:rPr lang="en-US" sz="1700" dirty="0">
                <a:solidFill>
                  <a:schemeClr val="bg1"/>
                </a:solidFill>
                <a:effectLst>
                  <a:outerShdw blurRad="38100" dist="38100" dir="2700000" algn="tl">
                    <a:srgbClr val="000000"/>
                  </a:outerShdw>
                </a:effectLst>
                <a:latin typeface="Arial" charset="0"/>
              </a:rPr>
              <a:t> Alerts the Referee of timing errors</a:t>
            </a:r>
          </a:p>
          <a:p>
            <a:pPr algn="l">
              <a:defRPr/>
            </a:pPr>
            <a:r>
              <a:rPr lang="en-US" sz="1700" u="sng" dirty="0">
                <a:solidFill>
                  <a:schemeClr val="bg1"/>
                </a:solidFill>
                <a:effectLst>
                  <a:outerShdw blurRad="38100" dist="38100" dir="2700000" algn="tl">
                    <a:srgbClr val="000000"/>
                  </a:outerShdw>
                </a:effectLst>
                <a:latin typeface="Arial" charset="0"/>
              </a:rPr>
              <a:t>Linesman and Line Judge</a:t>
            </a:r>
          </a:p>
          <a:p>
            <a:pPr>
              <a:lnSpc>
                <a:spcPct val="110000"/>
              </a:lnSpc>
              <a:buFontTx/>
              <a:buChar char="-"/>
              <a:defRPr/>
            </a:pPr>
            <a:r>
              <a:rPr lang="en-US" sz="1700" dirty="0">
                <a:solidFill>
                  <a:schemeClr val="bg1"/>
                </a:solidFill>
                <a:effectLst>
                  <a:outerShdw blurRad="38100" dist="38100" dir="2700000" algn="tl">
                    <a:srgbClr val="000000"/>
                  </a:outerShdw>
                </a:effectLst>
                <a:latin typeface="Arial" charset="0"/>
              </a:rPr>
              <a:t> During time outs, position between huddle on sideline and ball; walk through </a:t>
            </a:r>
          </a:p>
          <a:p>
            <a:pPr>
              <a:lnSpc>
                <a:spcPct val="110000"/>
              </a:lnSpc>
              <a:defRPr/>
            </a:pPr>
            <a:r>
              <a:rPr lang="en-US" sz="1700" dirty="0">
                <a:solidFill>
                  <a:schemeClr val="bg1"/>
                </a:solidFill>
                <a:effectLst>
                  <a:outerShdw blurRad="38100" dist="38100" dir="2700000" algn="tl">
                    <a:srgbClr val="000000"/>
                  </a:outerShdw>
                </a:effectLst>
                <a:latin typeface="Arial" charset="0"/>
              </a:rPr>
              <a:t>      huddle instructing the teams to return to the field at the 15 seconds to ready</a:t>
            </a:r>
          </a:p>
          <a:p>
            <a:pPr>
              <a:lnSpc>
                <a:spcPct val="110000"/>
              </a:lnSpc>
              <a:defRPr/>
            </a:pPr>
            <a:r>
              <a:rPr lang="en-US" sz="1700" dirty="0">
                <a:solidFill>
                  <a:schemeClr val="bg1"/>
                </a:solidFill>
                <a:effectLst>
                  <a:outerShdw blurRad="38100" dist="38100" dir="2700000" algn="tl">
                    <a:srgbClr val="000000"/>
                  </a:outerShdw>
                </a:effectLst>
                <a:latin typeface="Arial" charset="0"/>
              </a:rPr>
              <a:t>      for-play whistle by the BJ</a:t>
            </a:r>
          </a:p>
          <a:p>
            <a:pPr algn="l">
              <a:defRPr/>
            </a:pPr>
            <a:r>
              <a:rPr lang="en-US" sz="1700" dirty="0">
                <a:solidFill>
                  <a:schemeClr val="bg1"/>
                </a:solidFill>
                <a:effectLst>
                  <a:outerShdw blurRad="38100" dist="38100" dir="2700000" algn="tl">
                    <a:srgbClr val="000000"/>
                  </a:outerShdw>
                </a:effectLst>
                <a:latin typeface="Arial" charset="0"/>
              </a:rPr>
              <a:t>- Take chief responsibility for communicating penalty information, time-outs</a:t>
            </a:r>
          </a:p>
          <a:p>
            <a:pPr algn="l">
              <a:lnSpc>
                <a:spcPct val="110000"/>
              </a:lnSpc>
              <a:defRPr/>
            </a:pPr>
            <a:r>
              <a:rPr lang="en-US" sz="1700" dirty="0">
                <a:solidFill>
                  <a:schemeClr val="bg1"/>
                </a:solidFill>
                <a:effectLst>
                  <a:outerShdw blurRad="38100" dist="38100" dir="2700000" algn="tl">
                    <a:srgbClr val="000000"/>
                  </a:outerShdw>
                </a:effectLst>
                <a:latin typeface="Arial" charset="0"/>
              </a:rPr>
              <a:t>      remaining, game developments, etc. to the head coach</a:t>
            </a:r>
          </a:p>
          <a:p>
            <a:pPr algn="l">
              <a:lnSpc>
                <a:spcPct val="110000"/>
              </a:lnSpc>
              <a:defRPr/>
            </a:pPr>
            <a:r>
              <a:rPr lang="en-US" sz="1700" dirty="0">
                <a:solidFill>
                  <a:schemeClr val="bg1"/>
                </a:solidFill>
                <a:effectLst>
                  <a:outerShdw blurRad="38100" dist="38100" dir="2700000" algn="tl">
                    <a:srgbClr val="000000"/>
                  </a:outerShdw>
                </a:effectLst>
                <a:latin typeface="Arial" charset="0"/>
              </a:rPr>
              <a:t>- Help with ball rotation, those coming out from the BJ and those going into the U</a:t>
            </a:r>
          </a:p>
          <a:p>
            <a:pPr algn="l">
              <a:lnSpc>
                <a:spcPct val="110000"/>
              </a:lnSpc>
              <a:defRPr/>
            </a:pPr>
            <a:r>
              <a:rPr lang="en-US" sz="1700" u="sng" dirty="0">
                <a:solidFill>
                  <a:schemeClr val="bg1"/>
                </a:solidFill>
                <a:effectLst>
                  <a:outerShdw blurRad="38100" dist="38100" dir="2700000" algn="tl">
                    <a:srgbClr val="000000"/>
                  </a:outerShdw>
                </a:effectLst>
                <a:latin typeface="Arial" charset="0"/>
              </a:rPr>
              <a:t>Back Judge</a:t>
            </a:r>
          </a:p>
          <a:p>
            <a:pPr algn="l">
              <a:lnSpc>
                <a:spcPct val="110000"/>
              </a:lnSpc>
              <a:defRPr/>
            </a:pPr>
            <a:r>
              <a:rPr lang="en-US" sz="1700" dirty="0">
                <a:solidFill>
                  <a:schemeClr val="bg1"/>
                </a:solidFill>
                <a:effectLst>
                  <a:outerShdw blurRad="38100" dist="38100" dir="2700000" algn="tl">
                    <a:srgbClr val="000000"/>
                  </a:outerShdw>
                </a:effectLst>
                <a:latin typeface="Arial" charset="0"/>
              </a:rPr>
              <a:t>-Keeps the 40 and 25 second counts and timing of timeouts </a:t>
            </a:r>
            <a:r>
              <a:rPr lang="en-US" sz="1700">
                <a:solidFill>
                  <a:schemeClr val="bg1"/>
                </a:solidFill>
                <a:effectLst>
                  <a:outerShdw blurRad="38100" dist="38100" dir="2700000" algn="tl">
                    <a:srgbClr val="000000"/>
                  </a:outerShdw>
                </a:effectLst>
                <a:latin typeface="Arial" charset="0"/>
              </a:rPr>
              <a:t>and blow </a:t>
            </a:r>
            <a:r>
              <a:rPr lang="en-US" sz="1700" dirty="0">
                <a:solidFill>
                  <a:schemeClr val="bg1"/>
                </a:solidFill>
                <a:effectLst>
                  <a:outerShdw blurRad="38100" dist="38100" dir="2700000" algn="tl">
                    <a:srgbClr val="000000"/>
                  </a:outerShdw>
                </a:effectLst>
                <a:latin typeface="Arial" charset="0"/>
              </a:rPr>
              <a:t>your whistle with several “toots” to alert crew and teams the ball </a:t>
            </a:r>
            <a:r>
              <a:rPr lang="en-US" sz="1700">
                <a:solidFill>
                  <a:schemeClr val="bg1"/>
                </a:solidFill>
                <a:effectLst>
                  <a:outerShdw blurRad="38100" dist="38100" dir="2700000" algn="tl">
                    <a:srgbClr val="000000"/>
                  </a:outerShdw>
                </a:effectLst>
                <a:latin typeface="Arial" charset="0"/>
              </a:rPr>
              <a:t>will be made </a:t>
            </a:r>
            <a:r>
              <a:rPr lang="en-US" sz="1700" dirty="0">
                <a:solidFill>
                  <a:schemeClr val="bg1"/>
                </a:solidFill>
                <a:effectLst>
                  <a:outerShdw blurRad="38100" dist="38100" dir="2700000" algn="tl">
                    <a:srgbClr val="000000"/>
                  </a:outerShdw>
                </a:effectLst>
                <a:latin typeface="Arial" charset="0"/>
              </a:rPr>
              <a:t>ready for play in approximately 15 seconds.</a:t>
            </a:r>
          </a:p>
          <a:p>
            <a:pPr algn="l">
              <a:buFontTx/>
              <a:buChar char="-"/>
              <a:defRPr/>
            </a:pPr>
            <a:endParaRPr lang="en-US" sz="2000" dirty="0">
              <a:solidFill>
                <a:schemeClr val="bg1"/>
              </a:solidFill>
              <a:effectLst>
                <a:outerShdw blurRad="38100" dist="38100" dir="2700000" algn="tl">
                  <a:srgbClr val="000000"/>
                </a:outerShdw>
              </a:effectLst>
              <a:latin typeface="Arial" charset="0"/>
            </a:endParaRPr>
          </a:p>
        </p:txBody>
      </p:sp>
      <p:sp>
        <p:nvSpPr>
          <p:cNvPr id="25606" name="Text Box 25"/>
          <p:cNvSpPr txBox="1">
            <a:spLocks noChangeArrowheads="1"/>
          </p:cNvSpPr>
          <p:nvPr/>
        </p:nvSpPr>
        <p:spPr bwMode="auto">
          <a:xfrm>
            <a:off x="8743950" y="6459538"/>
            <a:ext cx="212725" cy="214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800">
                <a:solidFill>
                  <a:srgbClr val="013DFF"/>
                </a:solidFill>
              </a:rPr>
              <a:t>.</a:t>
            </a:r>
          </a:p>
        </p:txBody>
      </p:sp>
    </p:spTree>
    <p:extLst>
      <p:ext uri="{BB962C8B-B14F-4D97-AF65-F5344CB8AC3E}">
        <p14:creationId xmlns:p14="http://schemas.microsoft.com/office/powerpoint/2010/main" val="386092335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Line 2"/>
          <p:cNvSpPr>
            <a:spLocks noChangeShapeType="1"/>
          </p:cNvSpPr>
          <p:nvPr/>
        </p:nvSpPr>
        <p:spPr bwMode="auto">
          <a:xfrm>
            <a:off x="0" y="809625"/>
            <a:ext cx="9144000" cy="0"/>
          </a:xfrm>
          <a:prstGeom prst="line">
            <a:avLst/>
          </a:prstGeom>
          <a:noFill/>
          <a:ln w="76200" cmpd="dbl">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8723" name="Text Box 3"/>
          <p:cNvSpPr txBox="1">
            <a:spLocks noChangeArrowheads="1"/>
          </p:cNvSpPr>
          <p:nvPr/>
        </p:nvSpPr>
        <p:spPr bwMode="auto">
          <a:xfrm>
            <a:off x="1797050" y="0"/>
            <a:ext cx="54864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defRPr/>
            </a:pPr>
            <a:r>
              <a:rPr lang="en-US" sz="4000">
                <a:solidFill>
                  <a:srgbClr val="FFCC00"/>
                </a:solidFill>
                <a:effectLst>
                  <a:outerShdw blurRad="38100" dist="38100" dir="2700000" algn="tl">
                    <a:srgbClr val="000000"/>
                  </a:outerShdw>
                </a:effectLst>
                <a:latin typeface="Arial" charset="0"/>
              </a:rPr>
              <a:t>Microphone Mechanics</a:t>
            </a:r>
          </a:p>
        </p:txBody>
      </p:sp>
      <p:sp>
        <p:nvSpPr>
          <p:cNvPr id="26628" name="Text Box 4"/>
          <p:cNvSpPr txBox="1">
            <a:spLocks noChangeArrowheads="1"/>
          </p:cNvSpPr>
          <p:nvPr/>
        </p:nvSpPr>
        <p:spPr bwMode="auto">
          <a:xfrm>
            <a:off x="287338" y="1139825"/>
            <a:ext cx="849947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a:t> </a:t>
            </a:r>
          </a:p>
        </p:txBody>
      </p:sp>
      <p:sp>
        <p:nvSpPr>
          <p:cNvPr id="158725" name="Text Box 5"/>
          <p:cNvSpPr txBox="1">
            <a:spLocks noChangeArrowheads="1"/>
          </p:cNvSpPr>
          <p:nvPr/>
        </p:nvSpPr>
        <p:spPr bwMode="auto">
          <a:xfrm>
            <a:off x="266700" y="884238"/>
            <a:ext cx="7625806" cy="55907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defRPr/>
            </a:pPr>
            <a:r>
              <a:rPr lang="en-US" u="sng" dirty="0">
                <a:solidFill>
                  <a:schemeClr val="bg1"/>
                </a:solidFill>
                <a:effectLst>
                  <a:outerShdw blurRad="38100" dist="38100" dir="2700000" algn="tl">
                    <a:srgbClr val="000000"/>
                  </a:outerShdw>
                </a:effectLst>
                <a:latin typeface="Arial" charset="0"/>
              </a:rPr>
              <a:t>Sounding And Looking Professional</a:t>
            </a:r>
          </a:p>
          <a:p>
            <a:pPr algn="l">
              <a:defRPr/>
            </a:pPr>
            <a:endParaRPr lang="en-US" u="sng" dirty="0">
              <a:solidFill>
                <a:schemeClr val="bg1"/>
              </a:solidFill>
              <a:effectLst>
                <a:outerShdw blurRad="38100" dist="38100" dir="2700000" algn="tl">
                  <a:srgbClr val="000000"/>
                </a:outerShdw>
              </a:effectLst>
              <a:latin typeface="Arial" charset="0"/>
            </a:endParaRPr>
          </a:p>
          <a:p>
            <a:pPr algn="l">
              <a:lnSpc>
                <a:spcPct val="105000"/>
              </a:lnSpc>
              <a:buFontTx/>
              <a:buChar char="-"/>
              <a:defRPr/>
            </a:pPr>
            <a:r>
              <a:rPr lang="en-US" dirty="0">
                <a:solidFill>
                  <a:schemeClr val="bg1"/>
                </a:solidFill>
                <a:effectLst>
                  <a:outerShdw blurRad="38100" dist="38100" dir="2700000" algn="tl">
                    <a:srgbClr val="000000"/>
                  </a:outerShdw>
                </a:effectLst>
                <a:latin typeface="Arial" charset="0"/>
              </a:rPr>
              <a:t> Practice, practice, practice</a:t>
            </a:r>
          </a:p>
          <a:p>
            <a:pPr lvl="1" algn="l">
              <a:lnSpc>
                <a:spcPct val="105000"/>
              </a:lnSpc>
              <a:buFont typeface="Wingdings" pitchFamily="2" charset="2"/>
              <a:buChar char="§"/>
              <a:defRPr/>
            </a:pPr>
            <a:r>
              <a:rPr lang="en-US" dirty="0">
                <a:solidFill>
                  <a:schemeClr val="bg1"/>
                </a:solidFill>
                <a:effectLst>
                  <a:outerShdw blurRad="38100" dist="38100" dir="2700000" algn="tl">
                    <a:srgbClr val="000000"/>
                  </a:outerShdw>
                </a:effectLst>
                <a:latin typeface="Arial" charset="0"/>
              </a:rPr>
              <a:t> Say the words even in games you don’t have a microphone on you</a:t>
            </a:r>
          </a:p>
          <a:p>
            <a:pPr algn="l">
              <a:lnSpc>
                <a:spcPct val="105000"/>
              </a:lnSpc>
              <a:defRPr/>
            </a:pPr>
            <a:r>
              <a:rPr lang="en-US" dirty="0">
                <a:solidFill>
                  <a:schemeClr val="bg1"/>
                </a:solidFill>
                <a:effectLst>
                  <a:outerShdw blurRad="38100" dist="38100" dir="2700000" algn="tl">
                    <a:srgbClr val="000000"/>
                  </a:outerShdw>
                </a:effectLst>
                <a:latin typeface="Arial" charset="0"/>
              </a:rPr>
              <a:t>- Face the press box and STAND STILL</a:t>
            </a:r>
          </a:p>
          <a:p>
            <a:pPr algn="l">
              <a:lnSpc>
                <a:spcPct val="105000"/>
              </a:lnSpc>
              <a:buFontTx/>
              <a:buChar char="-"/>
              <a:defRPr/>
            </a:pPr>
            <a:r>
              <a:rPr lang="en-US" dirty="0">
                <a:solidFill>
                  <a:schemeClr val="bg1"/>
                </a:solidFill>
                <a:effectLst>
                  <a:outerShdw blurRad="38100" dist="38100" dir="2700000" algn="tl">
                    <a:srgbClr val="000000"/>
                  </a:outerShdw>
                </a:effectLst>
                <a:latin typeface="Arial" charset="0"/>
              </a:rPr>
              <a:t> There is no need to yell, that’s why you have a microphone</a:t>
            </a:r>
          </a:p>
          <a:p>
            <a:pPr algn="l">
              <a:lnSpc>
                <a:spcPct val="105000"/>
              </a:lnSpc>
              <a:buFontTx/>
              <a:buChar char="-"/>
              <a:defRPr/>
            </a:pPr>
            <a:r>
              <a:rPr lang="en-US" dirty="0">
                <a:solidFill>
                  <a:schemeClr val="bg1"/>
                </a:solidFill>
                <a:effectLst>
                  <a:outerShdw blurRad="38100" dist="38100" dir="2700000" algn="tl">
                    <a:srgbClr val="000000"/>
                  </a:outerShdw>
                </a:effectLst>
                <a:latin typeface="Arial" charset="0"/>
              </a:rPr>
              <a:t> Speak in a conversational and unhurried tone</a:t>
            </a:r>
          </a:p>
          <a:p>
            <a:pPr algn="l">
              <a:lnSpc>
                <a:spcPct val="105000"/>
              </a:lnSpc>
              <a:buFontTx/>
              <a:buChar char="-"/>
              <a:defRPr/>
            </a:pPr>
            <a:r>
              <a:rPr lang="en-US" dirty="0">
                <a:solidFill>
                  <a:schemeClr val="bg1"/>
                </a:solidFill>
                <a:effectLst>
                  <a:outerShdw blurRad="38100" dist="38100" dir="2700000" algn="tl">
                    <a:srgbClr val="000000"/>
                  </a:outerShdw>
                </a:effectLst>
                <a:latin typeface="Arial" charset="0"/>
              </a:rPr>
              <a:t> Be informative and concise, but not ridiculously brief</a:t>
            </a:r>
          </a:p>
          <a:p>
            <a:pPr algn="l">
              <a:lnSpc>
                <a:spcPct val="105000"/>
              </a:lnSpc>
              <a:buFontTx/>
              <a:buChar char="-"/>
              <a:defRPr/>
            </a:pPr>
            <a:r>
              <a:rPr lang="en-US" dirty="0">
                <a:solidFill>
                  <a:schemeClr val="bg1"/>
                </a:solidFill>
                <a:effectLst>
                  <a:outerShdw blurRad="38100" dist="38100" dir="2700000" algn="tl">
                    <a:srgbClr val="000000"/>
                  </a:outerShdw>
                </a:effectLst>
                <a:latin typeface="Arial" charset="0"/>
              </a:rPr>
              <a:t> “Rehearse” with the Umpire to know you have all the information before</a:t>
            </a:r>
          </a:p>
          <a:p>
            <a:pPr algn="l">
              <a:lnSpc>
                <a:spcPct val="105000"/>
              </a:lnSpc>
              <a:defRPr/>
            </a:pPr>
            <a:r>
              <a:rPr lang="en-US" dirty="0">
                <a:solidFill>
                  <a:schemeClr val="bg1"/>
                </a:solidFill>
                <a:effectLst>
                  <a:outerShdw blurRad="38100" dist="38100" dir="2700000" algn="tl">
                    <a:srgbClr val="000000"/>
                  </a:outerShdw>
                </a:effectLst>
                <a:latin typeface="Arial" charset="0"/>
              </a:rPr>
              <a:t>   making a formal announcement (foul, down, ½ the distance, etc.)</a:t>
            </a:r>
          </a:p>
          <a:p>
            <a:pPr algn="l">
              <a:lnSpc>
                <a:spcPct val="105000"/>
              </a:lnSpc>
              <a:buFontTx/>
              <a:buChar char="-"/>
              <a:defRPr/>
            </a:pPr>
            <a:r>
              <a:rPr lang="en-US" dirty="0">
                <a:solidFill>
                  <a:schemeClr val="bg1"/>
                </a:solidFill>
                <a:effectLst>
                  <a:outerShdw blurRad="38100" dist="38100" dir="2700000" algn="tl">
                    <a:srgbClr val="000000"/>
                  </a:outerShdw>
                </a:effectLst>
                <a:latin typeface="Arial" charset="0"/>
              </a:rPr>
              <a:t> Basic information includes:</a:t>
            </a:r>
          </a:p>
          <a:p>
            <a:pPr lvl="1" algn="l">
              <a:lnSpc>
                <a:spcPct val="105000"/>
              </a:lnSpc>
              <a:buFont typeface="Wingdings" pitchFamily="2" charset="2"/>
              <a:buChar char="§"/>
              <a:defRPr/>
            </a:pPr>
            <a:r>
              <a:rPr lang="en-US" dirty="0">
                <a:solidFill>
                  <a:schemeClr val="bg1"/>
                </a:solidFill>
                <a:effectLst>
                  <a:outerShdw blurRad="38100" dist="38100" dir="2700000" algn="tl">
                    <a:srgbClr val="000000"/>
                  </a:outerShdw>
                </a:effectLst>
                <a:latin typeface="Arial" charset="0"/>
              </a:rPr>
              <a:t> Foul</a:t>
            </a:r>
          </a:p>
          <a:p>
            <a:pPr lvl="1" algn="l">
              <a:lnSpc>
                <a:spcPct val="105000"/>
              </a:lnSpc>
              <a:buFont typeface="Wingdings" pitchFamily="2" charset="2"/>
              <a:buChar char="§"/>
              <a:defRPr/>
            </a:pPr>
            <a:r>
              <a:rPr lang="en-US" dirty="0">
                <a:solidFill>
                  <a:schemeClr val="bg1"/>
                </a:solidFill>
                <a:effectLst>
                  <a:outerShdw blurRad="38100" dist="38100" dir="2700000" algn="tl">
                    <a:srgbClr val="000000"/>
                  </a:outerShdw>
                </a:effectLst>
                <a:latin typeface="Arial" charset="0"/>
              </a:rPr>
              <a:t> Offense or defense / Kicking team or receiving team</a:t>
            </a:r>
          </a:p>
          <a:p>
            <a:pPr lvl="1" algn="l">
              <a:lnSpc>
                <a:spcPct val="105000"/>
              </a:lnSpc>
              <a:buFont typeface="Wingdings" pitchFamily="2" charset="2"/>
              <a:buChar char="§"/>
              <a:defRPr/>
            </a:pPr>
            <a:r>
              <a:rPr lang="en-US" dirty="0">
                <a:solidFill>
                  <a:schemeClr val="bg1"/>
                </a:solidFill>
                <a:effectLst>
                  <a:outerShdw blurRad="38100" dist="38100" dir="2700000" algn="tl">
                    <a:srgbClr val="000000"/>
                  </a:outerShdw>
                </a:effectLst>
                <a:latin typeface="Arial" charset="0"/>
              </a:rPr>
              <a:t> Yardage of the penalty</a:t>
            </a:r>
          </a:p>
          <a:p>
            <a:pPr lvl="1" algn="l">
              <a:lnSpc>
                <a:spcPct val="105000"/>
              </a:lnSpc>
              <a:buFont typeface="Wingdings" pitchFamily="2" charset="2"/>
              <a:buChar char="§"/>
              <a:defRPr/>
            </a:pPr>
            <a:r>
              <a:rPr lang="en-US" dirty="0">
                <a:solidFill>
                  <a:schemeClr val="bg1"/>
                </a:solidFill>
                <a:effectLst>
                  <a:outerShdw blurRad="38100" dist="38100" dir="2700000" algn="tl">
                    <a:srgbClr val="000000"/>
                  </a:outerShdw>
                </a:effectLst>
                <a:latin typeface="Arial" charset="0"/>
              </a:rPr>
              <a:t> Down</a:t>
            </a:r>
          </a:p>
          <a:p>
            <a:pPr algn="l">
              <a:lnSpc>
                <a:spcPct val="105000"/>
              </a:lnSpc>
              <a:buFontTx/>
              <a:buChar char="-"/>
              <a:defRPr/>
            </a:pPr>
            <a:r>
              <a:rPr lang="en-US" dirty="0">
                <a:solidFill>
                  <a:schemeClr val="bg1"/>
                </a:solidFill>
                <a:effectLst>
                  <a:outerShdw blurRad="38100" dist="38100" dir="2700000" algn="tl">
                    <a:srgbClr val="000000"/>
                  </a:outerShdw>
                </a:effectLst>
                <a:latin typeface="Arial" charset="0"/>
              </a:rPr>
              <a:t> Use “Prior to the snap” or “After the conclusion of the play” </a:t>
            </a:r>
          </a:p>
          <a:p>
            <a:pPr algn="l">
              <a:lnSpc>
                <a:spcPct val="105000"/>
              </a:lnSpc>
              <a:defRPr/>
            </a:pPr>
            <a:r>
              <a:rPr lang="en-US" dirty="0">
                <a:solidFill>
                  <a:schemeClr val="bg1"/>
                </a:solidFill>
                <a:effectLst>
                  <a:outerShdw blurRad="38100" dist="38100" dir="2700000" algn="tl">
                    <a:srgbClr val="000000"/>
                  </a:outerShdw>
                </a:effectLst>
                <a:latin typeface="Arial" charset="0"/>
              </a:rPr>
              <a:t>   rather than “Dead ball”</a:t>
            </a:r>
          </a:p>
          <a:p>
            <a:pPr algn="l">
              <a:lnSpc>
                <a:spcPct val="105000"/>
              </a:lnSpc>
              <a:defRPr/>
            </a:pPr>
            <a:r>
              <a:rPr lang="en-US" dirty="0">
                <a:solidFill>
                  <a:schemeClr val="bg1"/>
                </a:solidFill>
                <a:effectLst>
                  <a:outerShdw blurRad="38100" dist="38100" dir="2700000" algn="tl">
                    <a:srgbClr val="000000"/>
                  </a:outerShdw>
                </a:effectLst>
                <a:latin typeface="Arial" charset="0"/>
              </a:rPr>
              <a:t>-Never announce colors or team names</a:t>
            </a:r>
          </a:p>
          <a:p>
            <a:pPr algn="l">
              <a:lnSpc>
                <a:spcPct val="105000"/>
              </a:lnSpc>
              <a:buFontTx/>
              <a:buChar char="-"/>
              <a:defRPr/>
            </a:pPr>
            <a:endParaRPr lang="en-US" dirty="0">
              <a:solidFill>
                <a:schemeClr val="bg1"/>
              </a:solidFill>
              <a:effectLst>
                <a:outerShdw blurRad="38100" dist="38100" dir="2700000" algn="tl">
                  <a:srgbClr val="000000"/>
                </a:outerShdw>
              </a:effectLst>
              <a:latin typeface="Arial" charset="0"/>
            </a:endParaRPr>
          </a:p>
        </p:txBody>
      </p:sp>
      <p:sp>
        <p:nvSpPr>
          <p:cNvPr id="26630" name="Text Box 15"/>
          <p:cNvSpPr txBox="1">
            <a:spLocks noChangeArrowheads="1"/>
          </p:cNvSpPr>
          <p:nvPr/>
        </p:nvSpPr>
        <p:spPr bwMode="auto">
          <a:xfrm>
            <a:off x="8743950" y="6459538"/>
            <a:ext cx="212725" cy="214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800">
                <a:solidFill>
                  <a:srgbClr val="013DFF"/>
                </a:solidFill>
              </a:rPr>
              <a:t>.</a:t>
            </a:r>
          </a:p>
        </p:txBody>
      </p:sp>
    </p:spTree>
    <p:extLst>
      <p:ext uri="{BB962C8B-B14F-4D97-AF65-F5344CB8AC3E}">
        <p14:creationId xmlns:p14="http://schemas.microsoft.com/office/powerpoint/2010/main" val="25110529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a:extLst>
              <a:ext uri="{FF2B5EF4-FFF2-40B4-BE49-F238E27FC236}">
                <a16:creationId xmlns:a16="http://schemas.microsoft.com/office/drawing/2014/main" id="{F6BA85B9-549A-47DE-B6EA-FCCC199E9700}"/>
              </a:ext>
            </a:extLst>
          </p:cNvPr>
          <p:cNvSpPr>
            <a:spLocks noChangeArrowheads="1"/>
          </p:cNvSpPr>
          <p:nvPr/>
        </p:nvSpPr>
        <p:spPr bwMode="auto">
          <a:xfrm rot="-5400000">
            <a:off x="5937250" y="285750"/>
            <a:ext cx="444500" cy="19304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35843" name="Line 3">
            <a:extLst>
              <a:ext uri="{FF2B5EF4-FFF2-40B4-BE49-F238E27FC236}">
                <a16:creationId xmlns:a16="http://schemas.microsoft.com/office/drawing/2014/main" id="{B60140B2-3F19-4518-ABDE-0B6129A8C859}"/>
              </a:ext>
            </a:extLst>
          </p:cNvPr>
          <p:cNvSpPr>
            <a:spLocks noChangeShapeType="1"/>
          </p:cNvSpPr>
          <p:nvPr/>
        </p:nvSpPr>
        <p:spPr bwMode="auto">
          <a:xfrm>
            <a:off x="0" y="942975"/>
            <a:ext cx="9144000" cy="0"/>
          </a:xfrm>
          <a:prstGeom prst="line">
            <a:avLst/>
          </a:prstGeom>
          <a:noFill/>
          <a:ln w="76200" cmpd="dbl">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67940" name="Text Box 4">
            <a:extLst>
              <a:ext uri="{FF2B5EF4-FFF2-40B4-BE49-F238E27FC236}">
                <a16:creationId xmlns:a16="http://schemas.microsoft.com/office/drawing/2014/main" id="{109052CB-F0EB-4B1B-8BF8-5B986242A5EF}"/>
              </a:ext>
            </a:extLst>
          </p:cNvPr>
          <p:cNvSpPr txBox="1">
            <a:spLocks noChangeArrowheads="1"/>
          </p:cNvSpPr>
          <p:nvPr/>
        </p:nvSpPr>
        <p:spPr bwMode="auto">
          <a:xfrm>
            <a:off x="588963" y="984250"/>
            <a:ext cx="2260600" cy="1158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defRPr/>
            </a:pPr>
            <a:r>
              <a:rPr lang="en-US" sz="2000" u="sng" dirty="0">
                <a:solidFill>
                  <a:schemeClr val="bg1"/>
                </a:solidFill>
                <a:effectLst>
                  <a:outerShdw blurRad="38100" dist="38100" dir="2700000" algn="tl">
                    <a:srgbClr val="000000"/>
                  </a:outerShdw>
                </a:effectLst>
                <a:latin typeface="Arial" charset="0"/>
              </a:rPr>
              <a:t>Proper Positioning</a:t>
            </a:r>
          </a:p>
          <a:p>
            <a:pPr eaLnBrk="1" hangingPunct="1">
              <a:defRPr/>
            </a:pPr>
            <a:endParaRPr lang="en-US" sz="1000" u="sng" dirty="0">
              <a:solidFill>
                <a:schemeClr val="bg1"/>
              </a:solidFill>
              <a:effectLst>
                <a:outerShdw blurRad="38100" dist="38100" dir="2700000" algn="tl">
                  <a:srgbClr val="000000"/>
                </a:outerShdw>
              </a:effectLst>
              <a:latin typeface="Arial" charset="0"/>
            </a:endParaRPr>
          </a:p>
          <a:p>
            <a:pPr eaLnBrk="1" hangingPunct="1">
              <a:defRPr/>
            </a:pPr>
            <a:endParaRPr lang="en-US" sz="2000" dirty="0">
              <a:solidFill>
                <a:schemeClr val="bg1"/>
              </a:solidFill>
              <a:effectLst>
                <a:outerShdw blurRad="38100" dist="38100" dir="2700000" algn="tl">
                  <a:srgbClr val="000000"/>
                </a:outerShdw>
              </a:effectLst>
              <a:latin typeface="Arial" charset="0"/>
            </a:endParaRPr>
          </a:p>
          <a:p>
            <a:pPr eaLnBrk="1" hangingPunct="1">
              <a:defRPr/>
            </a:pPr>
            <a:endParaRPr lang="en-US" sz="2000" dirty="0">
              <a:solidFill>
                <a:schemeClr val="bg1"/>
              </a:solidFill>
              <a:effectLst>
                <a:outerShdw blurRad="38100" dist="38100" dir="2700000" algn="tl">
                  <a:srgbClr val="000000"/>
                </a:outerShdw>
              </a:effectLst>
              <a:latin typeface="Arial" charset="0"/>
            </a:endParaRPr>
          </a:p>
        </p:txBody>
      </p:sp>
      <p:sp>
        <p:nvSpPr>
          <p:cNvPr id="35845" name="Rectangle 5">
            <a:extLst>
              <a:ext uri="{FF2B5EF4-FFF2-40B4-BE49-F238E27FC236}">
                <a16:creationId xmlns:a16="http://schemas.microsoft.com/office/drawing/2014/main" id="{B14E6FCB-B1BB-456A-9348-817D2FA42BA6}"/>
              </a:ext>
            </a:extLst>
          </p:cNvPr>
          <p:cNvSpPr>
            <a:spLocks noChangeArrowheads="1"/>
          </p:cNvSpPr>
          <p:nvPr/>
        </p:nvSpPr>
        <p:spPr bwMode="auto">
          <a:xfrm>
            <a:off x="720725" y="1949450"/>
            <a:ext cx="7213600" cy="3886200"/>
          </a:xfrm>
          <a:prstGeom prst="rect">
            <a:avLst/>
          </a:prstGeom>
          <a:solidFill>
            <a:srgbClr val="00CC00"/>
          </a:solidFill>
          <a:ln w="28575">
            <a:solidFill>
              <a:srgbClr val="FFFF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en-US" altLang="en-US" sz="1800"/>
          </a:p>
        </p:txBody>
      </p:sp>
      <p:sp>
        <p:nvSpPr>
          <p:cNvPr id="35846" name="Line 6">
            <a:extLst>
              <a:ext uri="{FF2B5EF4-FFF2-40B4-BE49-F238E27FC236}">
                <a16:creationId xmlns:a16="http://schemas.microsoft.com/office/drawing/2014/main" id="{812FB0F7-38F4-4CC3-9A94-102D27DF4AFE}"/>
              </a:ext>
            </a:extLst>
          </p:cNvPr>
          <p:cNvSpPr>
            <a:spLocks noChangeShapeType="1"/>
          </p:cNvSpPr>
          <p:nvPr/>
        </p:nvSpPr>
        <p:spPr bwMode="auto">
          <a:xfrm>
            <a:off x="2016125" y="1933575"/>
            <a:ext cx="0" cy="3886200"/>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5847" name="Line 7">
            <a:extLst>
              <a:ext uri="{FF2B5EF4-FFF2-40B4-BE49-F238E27FC236}">
                <a16:creationId xmlns:a16="http://schemas.microsoft.com/office/drawing/2014/main" id="{FC023585-FD47-47CF-AC8E-65170F2AFFEC}"/>
              </a:ext>
            </a:extLst>
          </p:cNvPr>
          <p:cNvSpPr>
            <a:spLocks noChangeShapeType="1"/>
          </p:cNvSpPr>
          <p:nvPr/>
        </p:nvSpPr>
        <p:spPr bwMode="auto">
          <a:xfrm>
            <a:off x="2778125" y="1933575"/>
            <a:ext cx="0" cy="3886200"/>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5848" name="Line 8">
            <a:extLst>
              <a:ext uri="{FF2B5EF4-FFF2-40B4-BE49-F238E27FC236}">
                <a16:creationId xmlns:a16="http://schemas.microsoft.com/office/drawing/2014/main" id="{C3729124-C744-4A44-A3FC-249ABD6FEAFE}"/>
              </a:ext>
            </a:extLst>
          </p:cNvPr>
          <p:cNvSpPr>
            <a:spLocks noChangeShapeType="1"/>
          </p:cNvSpPr>
          <p:nvPr/>
        </p:nvSpPr>
        <p:spPr bwMode="auto">
          <a:xfrm>
            <a:off x="3616325" y="1933575"/>
            <a:ext cx="0" cy="3886200"/>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5849" name="Line 9">
            <a:extLst>
              <a:ext uri="{FF2B5EF4-FFF2-40B4-BE49-F238E27FC236}">
                <a16:creationId xmlns:a16="http://schemas.microsoft.com/office/drawing/2014/main" id="{019376B0-700A-480F-BF1B-284B21B5CE1E}"/>
              </a:ext>
            </a:extLst>
          </p:cNvPr>
          <p:cNvSpPr>
            <a:spLocks noChangeShapeType="1"/>
          </p:cNvSpPr>
          <p:nvPr/>
        </p:nvSpPr>
        <p:spPr bwMode="auto">
          <a:xfrm>
            <a:off x="4454525" y="1928813"/>
            <a:ext cx="0" cy="3886200"/>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5850" name="Rectangle 10">
            <a:extLst>
              <a:ext uri="{FF2B5EF4-FFF2-40B4-BE49-F238E27FC236}">
                <a16:creationId xmlns:a16="http://schemas.microsoft.com/office/drawing/2014/main" id="{F33A2BAA-7260-4A79-B7E2-C3D6F2E6C3EB}"/>
              </a:ext>
            </a:extLst>
          </p:cNvPr>
          <p:cNvSpPr>
            <a:spLocks noChangeAspect="1" noChangeArrowheads="1"/>
          </p:cNvSpPr>
          <p:nvPr/>
        </p:nvSpPr>
        <p:spPr bwMode="auto">
          <a:xfrm>
            <a:off x="1939925" y="1781175"/>
            <a:ext cx="136525" cy="136525"/>
          </a:xfrm>
          <a:prstGeom prst="rect">
            <a:avLst/>
          </a:prstGeom>
          <a:solidFill>
            <a:srgbClr val="FF33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35851" name="Rectangle 11">
            <a:extLst>
              <a:ext uri="{FF2B5EF4-FFF2-40B4-BE49-F238E27FC236}">
                <a16:creationId xmlns:a16="http://schemas.microsoft.com/office/drawing/2014/main" id="{B6CEFC23-237C-45B0-92DD-657369A2612C}"/>
              </a:ext>
            </a:extLst>
          </p:cNvPr>
          <p:cNvSpPr>
            <a:spLocks noChangeAspect="1" noChangeArrowheads="1"/>
          </p:cNvSpPr>
          <p:nvPr/>
        </p:nvSpPr>
        <p:spPr bwMode="auto">
          <a:xfrm>
            <a:off x="1939925" y="5819775"/>
            <a:ext cx="136525" cy="136525"/>
          </a:xfrm>
          <a:prstGeom prst="rect">
            <a:avLst/>
          </a:prstGeom>
          <a:solidFill>
            <a:srgbClr val="FF33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35852" name="Rectangle 12">
            <a:extLst>
              <a:ext uri="{FF2B5EF4-FFF2-40B4-BE49-F238E27FC236}">
                <a16:creationId xmlns:a16="http://schemas.microsoft.com/office/drawing/2014/main" id="{F301B03B-207D-4CCD-8F39-DB8855B04D4D}"/>
              </a:ext>
            </a:extLst>
          </p:cNvPr>
          <p:cNvSpPr>
            <a:spLocks noChangeAspect="1" noChangeArrowheads="1"/>
          </p:cNvSpPr>
          <p:nvPr/>
        </p:nvSpPr>
        <p:spPr bwMode="auto">
          <a:xfrm>
            <a:off x="720725" y="1781175"/>
            <a:ext cx="136525" cy="136525"/>
          </a:xfrm>
          <a:prstGeom prst="rect">
            <a:avLst/>
          </a:prstGeom>
          <a:solidFill>
            <a:srgbClr val="FF33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35853" name="Rectangle 13">
            <a:extLst>
              <a:ext uri="{FF2B5EF4-FFF2-40B4-BE49-F238E27FC236}">
                <a16:creationId xmlns:a16="http://schemas.microsoft.com/office/drawing/2014/main" id="{D3C3752A-50EF-4C54-8A08-E07E5527186E}"/>
              </a:ext>
            </a:extLst>
          </p:cNvPr>
          <p:cNvSpPr>
            <a:spLocks noChangeAspect="1" noChangeArrowheads="1"/>
          </p:cNvSpPr>
          <p:nvPr/>
        </p:nvSpPr>
        <p:spPr bwMode="auto">
          <a:xfrm>
            <a:off x="720725" y="5819775"/>
            <a:ext cx="136525" cy="136525"/>
          </a:xfrm>
          <a:prstGeom prst="rect">
            <a:avLst/>
          </a:prstGeom>
          <a:solidFill>
            <a:srgbClr val="FF33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35854" name="Line 14">
            <a:extLst>
              <a:ext uri="{FF2B5EF4-FFF2-40B4-BE49-F238E27FC236}">
                <a16:creationId xmlns:a16="http://schemas.microsoft.com/office/drawing/2014/main" id="{4DB56014-5306-4218-81C5-A12EBF95EC54}"/>
              </a:ext>
            </a:extLst>
          </p:cNvPr>
          <p:cNvSpPr>
            <a:spLocks noChangeShapeType="1"/>
          </p:cNvSpPr>
          <p:nvPr/>
        </p:nvSpPr>
        <p:spPr bwMode="auto">
          <a:xfrm>
            <a:off x="5292725" y="1924050"/>
            <a:ext cx="0" cy="3886200"/>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5855" name="Line 15">
            <a:extLst>
              <a:ext uri="{FF2B5EF4-FFF2-40B4-BE49-F238E27FC236}">
                <a16:creationId xmlns:a16="http://schemas.microsoft.com/office/drawing/2014/main" id="{8B135502-93A9-4606-BAEB-91B1BC97523B}"/>
              </a:ext>
            </a:extLst>
          </p:cNvPr>
          <p:cNvSpPr>
            <a:spLocks noChangeShapeType="1"/>
          </p:cNvSpPr>
          <p:nvPr/>
        </p:nvSpPr>
        <p:spPr bwMode="auto">
          <a:xfrm>
            <a:off x="6156325" y="1931988"/>
            <a:ext cx="0" cy="3886200"/>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5856" name="Line 16">
            <a:extLst>
              <a:ext uri="{FF2B5EF4-FFF2-40B4-BE49-F238E27FC236}">
                <a16:creationId xmlns:a16="http://schemas.microsoft.com/office/drawing/2014/main" id="{487F6C21-8853-4E37-981B-96CD02D896A6}"/>
              </a:ext>
            </a:extLst>
          </p:cNvPr>
          <p:cNvSpPr>
            <a:spLocks noChangeShapeType="1"/>
          </p:cNvSpPr>
          <p:nvPr/>
        </p:nvSpPr>
        <p:spPr bwMode="auto">
          <a:xfrm>
            <a:off x="7029450" y="1931988"/>
            <a:ext cx="0" cy="3886200"/>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67953" name="Text Box 17">
            <a:extLst>
              <a:ext uri="{FF2B5EF4-FFF2-40B4-BE49-F238E27FC236}">
                <a16:creationId xmlns:a16="http://schemas.microsoft.com/office/drawing/2014/main" id="{99D8B46F-3ECE-4FB3-8E77-D77F7CDF0037}"/>
              </a:ext>
            </a:extLst>
          </p:cNvPr>
          <p:cNvSpPr txBox="1">
            <a:spLocks noChangeArrowheads="1"/>
          </p:cNvSpPr>
          <p:nvPr/>
        </p:nvSpPr>
        <p:spPr bwMode="auto">
          <a:xfrm>
            <a:off x="5508625" y="1049338"/>
            <a:ext cx="12255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eaLnBrk="1" hangingPunct="1">
              <a:defRPr/>
            </a:pPr>
            <a:r>
              <a:rPr lang="en-US" dirty="0">
                <a:solidFill>
                  <a:schemeClr val="bg1"/>
                </a:solidFill>
                <a:effectLst>
                  <a:outerShdw blurRad="38100" dist="38100" dir="2700000" algn="tl">
                    <a:srgbClr val="000000"/>
                  </a:outerShdw>
                </a:effectLst>
                <a:latin typeface="Arial" charset="0"/>
              </a:rPr>
              <a:t>Press Box</a:t>
            </a:r>
          </a:p>
        </p:txBody>
      </p:sp>
      <p:sp>
        <p:nvSpPr>
          <p:cNvPr id="167954" name="Text Box 18">
            <a:extLst>
              <a:ext uri="{FF2B5EF4-FFF2-40B4-BE49-F238E27FC236}">
                <a16:creationId xmlns:a16="http://schemas.microsoft.com/office/drawing/2014/main" id="{4CA1EFFD-D1F3-488D-9A81-4BDB6FF4E78C}"/>
              </a:ext>
            </a:extLst>
          </p:cNvPr>
          <p:cNvSpPr txBox="1">
            <a:spLocks noChangeArrowheads="1"/>
          </p:cNvSpPr>
          <p:nvPr/>
        </p:nvSpPr>
        <p:spPr bwMode="auto">
          <a:xfrm>
            <a:off x="2390775" y="4954588"/>
            <a:ext cx="6953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1" hangingPunct="1">
              <a:defRPr/>
            </a:pPr>
            <a:r>
              <a:rPr lang="en-US" sz="2400" dirty="0">
                <a:solidFill>
                  <a:schemeClr val="bg1"/>
                </a:solidFill>
                <a:effectLst>
                  <a:outerShdw blurRad="38100" dist="38100" dir="2700000" algn="tl">
                    <a:srgbClr val="000000"/>
                  </a:outerShdw>
                </a:effectLst>
                <a:latin typeface="Arial" charset="0"/>
              </a:rPr>
              <a:t>1 0</a:t>
            </a:r>
          </a:p>
        </p:txBody>
      </p:sp>
      <p:sp>
        <p:nvSpPr>
          <p:cNvPr id="167955" name="Text Box 19">
            <a:extLst>
              <a:ext uri="{FF2B5EF4-FFF2-40B4-BE49-F238E27FC236}">
                <a16:creationId xmlns:a16="http://schemas.microsoft.com/office/drawing/2014/main" id="{87CD9E7A-9F01-4577-A1B0-46D45CDA3466}"/>
              </a:ext>
            </a:extLst>
          </p:cNvPr>
          <p:cNvSpPr txBox="1">
            <a:spLocks noChangeArrowheads="1"/>
          </p:cNvSpPr>
          <p:nvPr/>
        </p:nvSpPr>
        <p:spPr bwMode="auto">
          <a:xfrm>
            <a:off x="3216275" y="4929188"/>
            <a:ext cx="6953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1" hangingPunct="1">
              <a:defRPr/>
            </a:pPr>
            <a:r>
              <a:rPr lang="en-US" sz="2400" dirty="0">
                <a:solidFill>
                  <a:schemeClr val="bg1"/>
                </a:solidFill>
                <a:effectLst>
                  <a:outerShdw blurRad="38100" dist="38100" dir="2700000" algn="tl">
                    <a:srgbClr val="000000"/>
                  </a:outerShdw>
                </a:effectLst>
                <a:latin typeface="Arial" charset="0"/>
              </a:rPr>
              <a:t>2 0</a:t>
            </a:r>
          </a:p>
        </p:txBody>
      </p:sp>
      <p:sp>
        <p:nvSpPr>
          <p:cNvPr id="167956" name="Text Box 20">
            <a:extLst>
              <a:ext uri="{FF2B5EF4-FFF2-40B4-BE49-F238E27FC236}">
                <a16:creationId xmlns:a16="http://schemas.microsoft.com/office/drawing/2014/main" id="{1B547D3E-A312-429F-BED2-A213D5B55E53}"/>
              </a:ext>
            </a:extLst>
          </p:cNvPr>
          <p:cNvSpPr txBox="1">
            <a:spLocks noChangeArrowheads="1"/>
          </p:cNvSpPr>
          <p:nvPr/>
        </p:nvSpPr>
        <p:spPr bwMode="auto">
          <a:xfrm>
            <a:off x="4067175" y="4954588"/>
            <a:ext cx="6953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1" hangingPunct="1">
              <a:defRPr/>
            </a:pPr>
            <a:r>
              <a:rPr lang="en-US" sz="2400" dirty="0">
                <a:solidFill>
                  <a:schemeClr val="bg1"/>
                </a:solidFill>
                <a:effectLst>
                  <a:outerShdw blurRad="38100" dist="38100" dir="2700000" algn="tl">
                    <a:srgbClr val="000000"/>
                  </a:outerShdw>
                </a:effectLst>
                <a:latin typeface="Arial" charset="0"/>
              </a:rPr>
              <a:t>3 0</a:t>
            </a:r>
          </a:p>
        </p:txBody>
      </p:sp>
      <p:sp>
        <p:nvSpPr>
          <p:cNvPr id="167957" name="Text Box 21">
            <a:extLst>
              <a:ext uri="{FF2B5EF4-FFF2-40B4-BE49-F238E27FC236}">
                <a16:creationId xmlns:a16="http://schemas.microsoft.com/office/drawing/2014/main" id="{AD9C0FAD-F89E-43EE-8C7B-6D4916038866}"/>
              </a:ext>
            </a:extLst>
          </p:cNvPr>
          <p:cNvSpPr txBox="1">
            <a:spLocks noChangeArrowheads="1"/>
          </p:cNvSpPr>
          <p:nvPr/>
        </p:nvSpPr>
        <p:spPr bwMode="auto">
          <a:xfrm>
            <a:off x="4892675" y="4954588"/>
            <a:ext cx="6953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1" hangingPunct="1">
              <a:defRPr/>
            </a:pPr>
            <a:r>
              <a:rPr lang="en-US" sz="2400" dirty="0">
                <a:solidFill>
                  <a:schemeClr val="bg1"/>
                </a:solidFill>
                <a:effectLst>
                  <a:outerShdw blurRad="38100" dist="38100" dir="2700000" algn="tl">
                    <a:srgbClr val="000000"/>
                  </a:outerShdw>
                </a:effectLst>
                <a:latin typeface="Arial" charset="0"/>
              </a:rPr>
              <a:t>4 0</a:t>
            </a:r>
          </a:p>
        </p:txBody>
      </p:sp>
      <p:sp>
        <p:nvSpPr>
          <p:cNvPr id="167958" name="Text Box 22">
            <a:extLst>
              <a:ext uri="{FF2B5EF4-FFF2-40B4-BE49-F238E27FC236}">
                <a16:creationId xmlns:a16="http://schemas.microsoft.com/office/drawing/2014/main" id="{A95C51D9-581A-49C2-9391-5B43119CEE41}"/>
              </a:ext>
            </a:extLst>
          </p:cNvPr>
          <p:cNvSpPr txBox="1">
            <a:spLocks noChangeArrowheads="1"/>
          </p:cNvSpPr>
          <p:nvPr/>
        </p:nvSpPr>
        <p:spPr bwMode="auto">
          <a:xfrm>
            <a:off x="5765800" y="4957763"/>
            <a:ext cx="6953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1" hangingPunct="1">
              <a:defRPr/>
            </a:pPr>
            <a:r>
              <a:rPr lang="en-US" sz="2400" dirty="0">
                <a:solidFill>
                  <a:schemeClr val="bg1"/>
                </a:solidFill>
                <a:effectLst>
                  <a:outerShdw blurRad="38100" dist="38100" dir="2700000" algn="tl">
                    <a:srgbClr val="000000"/>
                  </a:outerShdw>
                </a:effectLst>
                <a:latin typeface="Arial" charset="0"/>
              </a:rPr>
              <a:t>5 0</a:t>
            </a:r>
          </a:p>
        </p:txBody>
      </p:sp>
      <p:sp>
        <p:nvSpPr>
          <p:cNvPr id="167959" name="Text Box 23">
            <a:extLst>
              <a:ext uri="{FF2B5EF4-FFF2-40B4-BE49-F238E27FC236}">
                <a16:creationId xmlns:a16="http://schemas.microsoft.com/office/drawing/2014/main" id="{EA5CE9CC-E115-4B7C-94A8-537A78FA5B8C}"/>
              </a:ext>
            </a:extLst>
          </p:cNvPr>
          <p:cNvSpPr txBox="1">
            <a:spLocks noChangeArrowheads="1"/>
          </p:cNvSpPr>
          <p:nvPr/>
        </p:nvSpPr>
        <p:spPr bwMode="auto">
          <a:xfrm>
            <a:off x="6635750" y="4941888"/>
            <a:ext cx="6953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1" hangingPunct="1">
              <a:defRPr/>
            </a:pPr>
            <a:r>
              <a:rPr lang="en-US" sz="2400" dirty="0">
                <a:solidFill>
                  <a:schemeClr val="bg1"/>
                </a:solidFill>
                <a:effectLst>
                  <a:outerShdw blurRad="38100" dist="38100" dir="2700000" algn="tl">
                    <a:srgbClr val="000000"/>
                  </a:outerShdw>
                </a:effectLst>
                <a:latin typeface="Arial" charset="0"/>
              </a:rPr>
              <a:t>4 0</a:t>
            </a:r>
          </a:p>
        </p:txBody>
      </p:sp>
      <p:sp>
        <p:nvSpPr>
          <p:cNvPr id="35864" name="Line 24">
            <a:extLst>
              <a:ext uri="{FF2B5EF4-FFF2-40B4-BE49-F238E27FC236}">
                <a16:creationId xmlns:a16="http://schemas.microsoft.com/office/drawing/2014/main" id="{1EF0629D-E8E7-43DD-BD16-E80D60C5DD56}"/>
              </a:ext>
            </a:extLst>
          </p:cNvPr>
          <p:cNvSpPr>
            <a:spLocks noChangeShapeType="1"/>
          </p:cNvSpPr>
          <p:nvPr/>
        </p:nvSpPr>
        <p:spPr bwMode="auto">
          <a:xfrm>
            <a:off x="4051300" y="5816600"/>
            <a:ext cx="12700" cy="54610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5865" name="Rectangle 25">
            <a:extLst>
              <a:ext uri="{FF2B5EF4-FFF2-40B4-BE49-F238E27FC236}">
                <a16:creationId xmlns:a16="http://schemas.microsoft.com/office/drawing/2014/main" id="{79350221-395F-45DF-BC56-9778220CA7CC}"/>
              </a:ext>
            </a:extLst>
          </p:cNvPr>
          <p:cNvSpPr>
            <a:spLocks noChangeArrowheads="1"/>
          </p:cNvSpPr>
          <p:nvPr/>
        </p:nvSpPr>
        <p:spPr bwMode="auto">
          <a:xfrm>
            <a:off x="4076700" y="5829300"/>
            <a:ext cx="3873500" cy="533400"/>
          </a:xfrm>
          <a:prstGeom prst="rect">
            <a:avLst/>
          </a:prstGeom>
          <a:solidFill>
            <a:schemeClr val="bg1">
              <a:alpha val="50195"/>
            </a:schemeClr>
          </a:solidFill>
          <a:ln w="3175" cap="rnd">
            <a:solidFill>
              <a:schemeClr val="bg1"/>
            </a:solidFill>
            <a:prstDash val="sysDot"/>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35866" name="Line 26">
            <a:extLst>
              <a:ext uri="{FF2B5EF4-FFF2-40B4-BE49-F238E27FC236}">
                <a16:creationId xmlns:a16="http://schemas.microsoft.com/office/drawing/2014/main" id="{BBF68E25-BC8A-4B9E-847C-12AA97B31985}"/>
              </a:ext>
            </a:extLst>
          </p:cNvPr>
          <p:cNvSpPr>
            <a:spLocks noChangeShapeType="1"/>
          </p:cNvSpPr>
          <p:nvPr/>
        </p:nvSpPr>
        <p:spPr bwMode="auto">
          <a:xfrm>
            <a:off x="2692400" y="3238500"/>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5867" name="Line 27">
            <a:extLst>
              <a:ext uri="{FF2B5EF4-FFF2-40B4-BE49-F238E27FC236}">
                <a16:creationId xmlns:a16="http://schemas.microsoft.com/office/drawing/2014/main" id="{8315A3E1-FE1F-4FE9-948A-F4BD237AB8BF}"/>
              </a:ext>
            </a:extLst>
          </p:cNvPr>
          <p:cNvSpPr>
            <a:spLocks noChangeShapeType="1"/>
          </p:cNvSpPr>
          <p:nvPr/>
        </p:nvSpPr>
        <p:spPr bwMode="auto">
          <a:xfrm>
            <a:off x="2692400" y="4533900"/>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5868" name="Line 28">
            <a:extLst>
              <a:ext uri="{FF2B5EF4-FFF2-40B4-BE49-F238E27FC236}">
                <a16:creationId xmlns:a16="http://schemas.microsoft.com/office/drawing/2014/main" id="{BAB17AFB-4CCC-485D-991F-ECF9803C7719}"/>
              </a:ext>
            </a:extLst>
          </p:cNvPr>
          <p:cNvSpPr>
            <a:spLocks noChangeShapeType="1"/>
          </p:cNvSpPr>
          <p:nvPr/>
        </p:nvSpPr>
        <p:spPr bwMode="auto">
          <a:xfrm>
            <a:off x="3543300" y="3225800"/>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5869" name="Line 29">
            <a:extLst>
              <a:ext uri="{FF2B5EF4-FFF2-40B4-BE49-F238E27FC236}">
                <a16:creationId xmlns:a16="http://schemas.microsoft.com/office/drawing/2014/main" id="{2EC483DC-35E7-4245-A686-F4B529D228CE}"/>
              </a:ext>
            </a:extLst>
          </p:cNvPr>
          <p:cNvSpPr>
            <a:spLocks noChangeShapeType="1"/>
          </p:cNvSpPr>
          <p:nvPr/>
        </p:nvSpPr>
        <p:spPr bwMode="auto">
          <a:xfrm>
            <a:off x="3543300" y="4521200"/>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5870" name="Line 30">
            <a:extLst>
              <a:ext uri="{FF2B5EF4-FFF2-40B4-BE49-F238E27FC236}">
                <a16:creationId xmlns:a16="http://schemas.microsoft.com/office/drawing/2014/main" id="{601DB295-D9D6-467D-9DF9-E2B2FED34A64}"/>
              </a:ext>
            </a:extLst>
          </p:cNvPr>
          <p:cNvSpPr>
            <a:spLocks noChangeShapeType="1"/>
          </p:cNvSpPr>
          <p:nvPr/>
        </p:nvSpPr>
        <p:spPr bwMode="auto">
          <a:xfrm>
            <a:off x="4381500" y="3238500"/>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5871" name="Line 31">
            <a:extLst>
              <a:ext uri="{FF2B5EF4-FFF2-40B4-BE49-F238E27FC236}">
                <a16:creationId xmlns:a16="http://schemas.microsoft.com/office/drawing/2014/main" id="{7997A25A-3D85-45B2-B8E7-85BE61909FD7}"/>
              </a:ext>
            </a:extLst>
          </p:cNvPr>
          <p:cNvSpPr>
            <a:spLocks noChangeShapeType="1"/>
          </p:cNvSpPr>
          <p:nvPr/>
        </p:nvSpPr>
        <p:spPr bwMode="auto">
          <a:xfrm>
            <a:off x="4381500" y="4533900"/>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5872" name="Line 32">
            <a:extLst>
              <a:ext uri="{FF2B5EF4-FFF2-40B4-BE49-F238E27FC236}">
                <a16:creationId xmlns:a16="http://schemas.microsoft.com/office/drawing/2014/main" id="{A55B76C6-3059-4EE0-9E8F-941A8F28EEBA}"/>
              </a:ext>
            </a:extLst>
          </p:cNvPr>
          <p:cNvSpPr>
            <a:spLocks noChangeShapeType="1"/>
          </p:cNvSpPr>
          <p:nvPr/>
        </p:nvSpPr>
        <p:spPr bwMode="auto">
          <a:xfrm>
            <a:off x="5219700" y="3238500"/>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5873" name="Line 33">
            <a:extLst>
              <a:ext uri="{FF2B5EF4-FFF2-40B4-BE49-F238E27FC236}">
                <a16:creationId xmlns:a16="http://schemas.microsoft.com/office/drawing/2014/main" id="{1404E108-2090-4DB1-A15C-516F0814B7E8}"/>
              </a:ext>
            </a:extLst>
          </p:cNvPr>
          <p:cNvSpPr>
            <a:spLocks noChangeShapeType="1"/>
          </p:cNvSpPr>
          <p:nvPr/>
        </p:nvSpPr>
        <p:spPr bwMode="auto">
          <a:xfrm>
            <a:off x="5219700" y="4533900"/>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5874" name="Line 34">
            <a:extLst>
              <a:ext uri="{FF2B5EF4-FFF2-40B4-BE49-F238E27FC236}">
                <a16:creationId xmlns:a16="http://schemas.microsoft.com/office/drawing/2014/main" id="{C9160EDE-7BDE-49D0-AE58-ABCB1E39CBD5}"/>
              </a:ext>
            </a:extLst>
          </p:cNvPr>
          <p:cNvSpPr>
            <a:spLocks noChangeShapeType="1"/>
          </p:cNvSpPr>
          <p:nvPr/>
        </p:nvSpPr>
        <p:spPr bwMode="auto">
          <a:xfrm>
            <a:off x="6070600" y="3238500"/>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5875" name="Line 35">
            <a:extLst>
              <a:ext uri="{FF2B5EF4-FFF2-40B4-BE49-F238E27FC236}">
                <a16:creationId xmlns:a16="http://schemas.microsoft.com/office/drawing/2014/main" id="{7418A8E5-D2E8-4A69-AF63-1D266E83E143}"/>
              </a:ext>
            </a:extLst>
          </p:cNvPr>
          <p:cNvSpPr>
            <a:spLocks noChangeShapeType="1"/>
          </p:cNvSpPr>
          <p:nvPr/>
        </p:nvSpPr>
        <p:spPr bwMode="auto">
          <a:xfrm>
            <a:off x="6070600" y="4533900"/>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5876" name="Line 36">
            <a:extLst>
              <a:ext uri="{FF2B5EF4-FFF2-40B4-BE49-F238E27FC236}">
                <a16:creationId xmlns:a16="http://schemas.microsoft.com/office/drawing/2014/main" id="{4202451D-B1E4-4504-9A2E-646DFA5B4BBC}"/>
              </a:ext>
            </a:extLst>
          </p:cNvPr>
          <p:cNvSpPr>
            <a:spLocks noChangeShapeType="1"/>
          </p:cNvSpPr>
          <p:nvPr/>
        </p:nvSpPr>
        <p:spPr bwMode="auto">
          <a:xfrm>
            <a:off x="6946900" y="3251200"/>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5877" name="Line 37">
            <a:extLst>
              <a:ext uri="{FF2B5EF4-FFF2-40B4-BE49-F238E27FC236}">
                <a16:creationId xmlns:a16="http://schemas.microsoft.com/office/drawing/2014/main" id="{BEA7E049-B132-4E7F-B892-0C020F77EFEC}"/>
              </a:ext>
            </a:extLst>
          </p:cNvPr>
          <p:cNvSpPr>
            <a:spLocks noChangeShapeType="1"/>
          </p:cNvSpPr>
          <p:nvPr/>
        </p:nvSpPr>
        <p:spPr bwMode="auto">
          <a:xfrm>
            <a:off x="6946900" y="4546600"/>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67974" name="Text Box 38">
            <a:extLst>
              <a:ext uri="{FF2B5EF4-FFF2-40B4-BE49-F238E27FC236}">
                <a16:creationId xmlns:a16="http://schemas.microsoft.com/office/drawing/2014/main" id="{EAE7AD98-FF26-4B7B-B098-D8EF975F41E9}"/>
              </a:ext>
            </a:extLst>
          </p:cNvPr>
          <p:cNvSpPr txBox="1">
            <a:spLocks noChangeArrowheads="1"/>
          </p:cNvSpPr>
          <p:nvPr/>
        </p:nvSpPr>
        <p:spPr bwMode="auto">
          <a:xfrm>
            <a:off x="2339975" y="5002213"/>
            <a:ext cx="3175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eaLnBrk="1" hangingPunct="1">
              <a:defRPr/>
            </a:pPr>
            <a:r>
              <a:rPr lang="en-US" dirty="0">
                <a:solidFill>
                  <a:schemeClr val="bg1"/>
                </a:solidFill>
                <a:effectLst>
                  <a:outerShdw blurRad="38100" dist="38100" dir="2700000" algn="tl">
                    <a:srgbClr val="000000"/>
                  </a:outerShdw>
                </a:effectLst>
                <a:latin typeface="Arial" charset="0"/>
              </a:rPr>
              <a:t>&lt;</a:t>
            </a:r>
          </a:p>
        </p:txBody>
      </p:sp>
      <p:sp>
        <p:nvSpPr>
          <p:cNvPr id="167975" name="Text Box 39">
            <a:extLst>
              <a:ext uri="{FF2B5EF4-FFF2-40B4-BE49-F238E27FC236}">
                <a16:creationId xmlns:a16="http://schemas.microsoft.com/office/drawing/2014/main" id="{527CAD24-AD08-4089-A11A-189CBB7E4A79}"/>
              </a:ext>
            </a:extLst>
          </p:cNvPr>
          <p:cNvSpPr txBox="1">
            <a:spLocks noChangeArrowheads="1"/>
          </p:cNvSpPr>
          <p:nvPr/>
        </p:nvSpPr>
        <p:spPr bwMode="auto">
          <a:xfrm>
            <a:off x="3127375" y="5002213"/>
            <a:ext cx="3175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eaLnBrk="1" hangingPunct="1">
              <a:defRPr/>
            </a:pPr>
            <a:r>
              <a:rPr lang="en-US" dirty="0">
                <a:solidFill>
                  <a:schemeClr val="bg1"/>
                </a:solidFill>
                <a:effectLst>
                  <a:outerShdw blurRad="38100" dist="38100" dir="2700000" algn="tl">
                    <a:srgbClr val="000000"/>
                  </a:outerShdw>
                </a:effectLst>
                <a:latin typeface="Arial" charset="0"/>
              </a:rPr>
              <a:t>&lt;</a:t>
            </a:r>
          </a:p>
        </p:txBody>
      </p:sp>
      <p:sp>
        <p:nvSpPr>
          <p:cNvPr id="167976" name="Text Box 40">
            <a:extLst>
              <a:ext uri="{FF2B5EF4-FFF2-40B4-BE49-F238E27FC236}">
                <a16:creationId xmlns:a16="http://schemas.microsoft.com/office/drawing/2014/main" id="{C6087B12-589B-4563-B616-91F371293826}"/>
              </a:ext>
            </a:extLst>
          </p:cNvPr>
          <p:cNvSpPr txBox="1">
            <a:spLocks noChangeArrowheads="1"/>
          </p:cNvSpPr>
          <p:nvPr/>
        </p:nvSpPr>
        <p:spPr bwMode="auto">
          <a:xfrm>
            <a:off x="3978275" y="5002213"/>
            <a:ext cx="3175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eaLnBrk="1" hangingPunct="1">
              <a:defRPr/>
            </a:pPr>
            <a:r>
              <a:rPr lang="en-US" dirty="0">
                <a:solidFill>
                  <a:schemeClr val="bg1"/>
                </a:solidFill>
                <a:effectLst>
                  <a:outerShdw blurRad="38100" dist="38100" dir="2700000" algn="tl">
                    <a:srgbClr val="000000"/>
                  </a:outerShdw>
                </a:effectLst>
                <a:latin typeface="Arial" charset="0"/>
              </a:rPr>
              <a:t>&lt;</a:t>
            </a:r>
          </a:p>
        </p:txBody>
      </p:sp>
      <p:sp>
        <p:nvSpPr>
          <p:cNvPr id="167977" name="Text Box 41">
            <a:extLst>
              <a:ext uri="{FF2B5EF4-FFF2-40B4-BE49-F238E27FC236}">
                <a16:creationId xmlns:a16="http://schemas.microsoft.com/office/drawing/2014/main" id="{27153594-11BC-48F2-8F7B-AF1D0D06F52B}"/>
              </a:ext>
            </a:extLst>
          </p:cNvPr>
          <p:cNvSpPr txBox="1">
            <a:spLocks noChangeArrowheads="1"/>
          </p:cNvSpPr>
          <p:nvPr/>
        </p:nvSpPr>
        <p:spPr bwMode="auto">
          <a:xfrm>
            <a:off x="4803775" y="4989513"/>
            <a:ext cx="3175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eaLnBrk="1" hangingPunct="1">
              <a:defRPr/>
            </a:pPr>
            <a:r>
              <a:rPr lang="en-US" dirty="0">
                <a:solidFill>
                  <a:schemeClr val="bg1"/>
                </a:solidFill>
                <a:effectLst>
                  <a:outerShdw blurRad="38100" dist="38100" dir="2700000" algn="tl">
                    <a:srgbClr val="000000"/>
                  </a:outerShdw>
                </a:effectLst>
                <a:latin typeface="Arial" charset="0"/>
              </a:rPr>
              <a:t>&lt;</a:t>
            </a:r>
          </a:p>
        </p:txBody>
      </p:sp>
      <p:sp>
        <p:nvSpPr>
          <p:cNvPr id="167978" name="Text Box 42">
            <a:extLst>
              <a:ext uri="{FF2B5EF4-FFF2-40B4-BE49-F238E27FC236}">
                <a16:creationId xmlns:a16="http://schemas.microsoft.com/office/drawing/2014/main" id="{5F2ACC05-BF21-49EB-A555-B6FC4022FAC4}"/>
              </a:ext>
            </a:extLst>
          </p:cNvPr>
          <p:cNvSpPr txBox="1">
            <a:spLocks noChangeArrowheads="1"/>
          </p:cNvSpPr>
          <p:nvPr/>
        </p:nvSpPr>
        <p:spPr bwMode="auto">
          <a:xfrm flipV="1">
            <a:off x="7204075" y="4989513"/>
            <a:ext cx="3175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eaLnBrk="1" hangingPunct="1">
              <a:defRPr/>
            </a:pPr>
            <a:r>
              <a:rPr lang="en-US" dirty="0">
                <a:solidFill>
                  <a:schemeClr val="bg1"/>
                </a:solidFill>
                <a:effectLst>
                  <a:outerShdw blurRad="38100" dist="38100" dir="2700000" algn="tl">
                    <a:srgbClr val="000000"/>
                  </a:outerShdw>
                </a:effectLst>
                <a:latin typeface="Arial" charset="0"/>
              </a:rPr>
              <a:t>&lt;</a:t>
            </a:r>
          </a:p>
        </p:txBody>
      </p:sp>
      <p:grpSp>
        <p:nvGrpSpPr>
          <p:cNvPr id="35883" name="Group 43">
            <a:extLst>
              <a:ext uri="{FF2B5EF4-FFF2-40B4-BE49-F238E27FC236}">
                <a16:creationId xmlns:a16="http://schemas.microsoft.com/office/drawing/2014/main" id="{27D0DF00-4910-48E0-ABA8-98BE0EDB9A8D}"/>
              </a:ext>
            </a:extLst>
          </p:cNvPr>
          <p:cNvGrpSpPr>
            <a:grpSpLocks/>
          </p:cNvGrpSpPr>
          <p:nvPr/>
        </p:nvGrpSpPr>
        <p:grpSpPr bwMode="auto">
          <a:xfrm>
            <a:off x="2984500" y="6045200"/>
            <a:ext cx="647700" cy="215900"/>
            <a:chOff x="1880" y="3808"/>
            <a:chExt cx="408" cy="136"/>
          </a:xfrm>
        </p:grpSpPr>
        <p:sp>
          <p:nvSpPr>
            <p:cNvPr id="35938" name="Oval 44">
              <a:extLst>
                <a:ext uri="{FF2B5EF4-FFF2-40B4-BE49-F238E27FC236}">
                  <a16:creationId xmlns:a16="http://schemas.microsoft.com/office/drawing/2014/main" id="{1548EF1F-7FB5-4A2B-8307-24CA428C05BB}"/>
                </a:ext>
              </a:extLst>
            </p:cNvPr>
            <p:cNvSpPr>
              <a:spLocks noChangeArrowheads="1"/>
            </p:cNvSpPr>
            <p:nvPr/>
          </p:nvSpPr>
          <p:spPr bwMode="auto">
            <a:xfrm>
              <a:off x="1880" y="3808"/>
              <a:ext cx="128" cy="136"/>
            </a:xfrm>
            <a:prstGeom prst="ellipse">
              <a:avLst/>
            </a:prstGeom>
            <a:blipFill dpi="0" rotWithShape="0">
              <a:blip r:embed="rId3"/>
              <a:srcRect/>
              <a:tile tx="0" ty="0" sx="100000" sy="100000" flip="none" algn="tl"/>
            </a:blipFill>
            <a:ln w="12700" cap="rnd">
              <a:solidFill>
                <a:schemeClr val="tx1"/>
              </a:solidFill>
              <a:prstDash val="sysDot"/>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35939" name="Oval 45">
              <a:extLst>
                <a:ext uri="{FF2B5EF4-FFF2-40B4-BE49-F238E27FC236}">
                  <a16:creationId xmlns:a16="http://schemas.microsoft.com/office/drawing/2014/main" id="{F1D6D4A5-DBDD-4F2E-8AF1-7CFE3F7E61E4}"/>
                </a:ext>
              </a:extLst>
            </p:cNvPr>
            <p:cNvSpPr>
              <a:spLocks noChangeArrowheads="1"/>
            </p:cNvSpPr>
            <p:nvPr/>
          </p:nvSpPr>
          <p:spPr bwMode="auto">
            <a:xfrm>
              <a:off x="2024" y="3808"/>
              <a:ext cx="128" cy="136"/>
            </a:xfrm>
            <a:prstGeom prst="ellipse">
              <a:avLst/>
            </a:prstGeom>
            <a:blipFill dpi="0" rotWithShape="0">
              <a:blip r:embed="rId3"/>
              <a:srcRect/>
              <a:tile tx="0" ty="0" sx="100000" sy="100000" flip="none" algn="tl"/>
            </a:blipFill>
            <a:ln w="12700" cap="rnd">
              <a:solidFill>
                <a:schemeClr val="tx1"/>
              </a:solidFill>
              <a:prstDash val="sysDot"/>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35940" name="Oval 46">
              <a:extLst>
                <a:ext uri="{FF2B5EF4-FFF2-40B4-BE49-F238E27FC236}">
                  <a16:creationId xmlns:a16="http://schemas.microsoft.com/office/drawing/2014/main" id="{CFF9B144-2BAB-4885-8863-18812415F654}"/>
                </a:ext>
              </a:extLst>
            </p:cNvPr>
            <p:cNvSpPr>
              <a:spLocks noChangeArrowheads="1"/>
            </p:cNvSpPr>
            <p:nvPr/>
          </p:nvSpPr>
          <p:spPr bwMode="auto">
            <a:xfrm>
              <a:off x="2160" y="3808"/>
              <a:ext cx="128" cy="136"/>
            </a:xfrm>
            <a:prstGeom prst="ellipse">
              <a:avLst/>
            </a:prstGeom>
            <a:blipFill dpi="0" rotWithShape="0">
              <a:blip r:embed="rId3"/>
              <a:srcRect/>
              <a:tile tx="0" ty="0" sx="100000" sy="100000" flip="none" algn="tl"/>
            </a:blipFill>
            <a:ln w="12700" cap="rnd">
              <a:solidFill>
                <a:schemeClr val="tx1"/>
              </a:solidFill>
              <a:prstDash val="sysDot"/>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grpSp>
      <p:grpSp>
        <p:nvGrpSpPr>
          <p:cNvPr id="35884" name="Group 47">
            <a:extLst>
              <a:ext uri="{FF2B5EF4-FFF2-40B4-BE49-F238E27FC236}">
                <a16:creationId xmlns:a16="http://schemas.microsoft.com/office/drawing/2014/main" id="{F80E0E8C-1036-4BCA-9E7A-6F8AB37E43C3}"/>
              </a:ext>
            </a:extLst>
          </p:cNvPr>
          <p:cNvGrpSpPr>
            <a:grpSpLocks/>
          </p:cNvGrpSpPr>
          <p:nvPr/>
        </p:nvGrpSpPr>
        <p:grpSpPr bwMode="auto">
          <a:xfrm>
            <a:off x="6921500" y="3641725"/>
            <a:ext cx="387350" cy="228600"/>
            <a:chOff x="4240" y="2392"/>
            <a:chExt cx="244" cy="144"/>
          </a:xfrm>
        </p:grpSpPr>
        <p:sp>
          <p:nvSpPr>
            <p:cNvPr id="35932" name="AutoShape 48">
              <a:extLst>
                <a:ext uri="{FF2B5EF4-FFF2-40B4-BE49-F238E27FC236}">
                  <a16:creationId xmlns:a16="http://schemas.microsoft.com/office/drawing/2014/main" id="{02B688A5-C877-4D12-8D7E-77DCE53739FD}"/>
                </a:ext>
              </a:extLst>
            </p:cNvPr>
            <p:cNvSpPr>
              <a:spLocks noChangeArrowheads="1"/>
            </p:cNvSpPr>
            <p:nvPr/>
          </p:nvSpPr>
          <p:spPr bwMode="auto">
            <a:xfrm>
              <a:off x="4240" y="2392"/>
              <a:ext cx="244" cy="144"/>
            </a:xfrm>
            <a:prstGeom prst="flowChartDecision">
              <a:avLst/>
            </a:prstGeom>
            <a:solidFill>
              <a:srgbClr val="9966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35933" name="Line 49">
              <a:extLst>
                <a:ext uri="{FF2B5EF4-FFF2-40B4-BE49-F238E27FC236}">
                  <a16:creationId xmlns:a16="http://schemas.microsoft.com/office/drawing/2014/main" id="{9DAA23D3-CE99-4669-BAA6-85F4065DC9DC}"/>
                </a:ext>
              </a:extLst>
            </p:cNvPr>
            <p:cNvSpPr>
              <a:spLocks noChangeShapeType="1"/>
            </p:cNvSpPr>
            <p:nvPr/>
          </p:nvSpPr>
          <p:spPr bwMode="auto">
            <a:xfrm>
              <a:off x="4300" y="2464"/>
              <a:ext cx="120" cy="0"/>
            </a:xfrm>
            <a:prstGeom prst="line">
              <a:avLst/>
            </a:prstGeom>
            <a:noFill/>
            <a:ln w="952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5934" name="Line 50">
              <a:extLst>
                <a:ext uri="{FF2B5EF4-FFF2-40B4-BE49-F238E27FC236}">
                  <a16:creationId xmlns:a16="http://schemas.microsoft.com/office/drawing/2014/main" id="{CD7314DA-4083-4D41-8EA3-466D7B31C1F2}"/>
                </a:ext>
              </a:extLst>
            </p:cNvPr>
            <p:cNvSpPr>
              <a:spLocks noChangeShapeType="1"/>
            </p:cNvSpPr>
            <p:nvPr/>
          </p:nvSpPr>
          <p:spPr bwMode="auto">
            <a:xfrm flipH="1">
              <a:off x="4324" y="2444"/>
              <a:ext cx="0" cy="38"/>
            </a:xfrm>
            <a:prstGeom prst="line">
              <a:avLst/>
            </a:prstGeom>
            <a:noFill/>
            <a:ln w="952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5935" name="Line 51">
              <a:extLst>
                <a:ext uri="{FF2B5EF4-FFF2-40B4-BE49-F238E27FC236}">
                  <a16:creationId xmlns:a16="http://schemas.microsoft.com/office/drawing/2014/main" id="{3F6B61A7-4864-48C5-88A6-BC9066CF7711}"/>
                </a:ext>
              </a:extLst>
            </p:cNvPr>
            <p:cNvSpPr>
              <a:spLocks noChangeShapeType="1"/>
            </p:cNvSpPr>
            <p:nvPr/>
          </p:nvSpPr>
          <p:spPr bwMode="auto">
            <a:xfrm>
              <a:off x="4348" y="2444"/>
              <a:ext cx="0" cy="38"/>
            </a:xfrm>
            <a:prstGeom prst="line">
              <a:avLst/>
            </a:prstGeom>
            <a:noFill/>
            <a:ln w="952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5936" name="Line 52">
              <a:extLst>
                <a:ext uri="{FF2B5EF4-FFF2-40B4-BE49-F238E27FC236}">
                  <a16:creationId xmlns:a16="http://schemas.microsoft.com/office/drawing/2014/main" id="{A829585E-A470-4CDF-B23B-D985F426E121}"/>
                </a:ext>
              </a:extLst>
            </p:cNvPr>
            <p:cNvSpPr>
              <a:spLocks noChangeShapeType="1"/>
            </p:cNvSpPr>
            <p:nvPr/>
          </p:nvSpPr>
          <p:spPr bwMode="auto">
            <a:xfrm>
              <a:off x="4372" y="2444"/>
              <a:ext cx="0" cy="38"/>
            </a:xfrm>
            <a:prstGeom prst="line">
              <a:avLst/>
            </a:prstGeom>
            <a:noFill/>
            <a:ln w="952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5937" name="Line 53">
              <a:extLst>
                <a:ext uri="{FF2B5EF4-FFF2-40B4-BE49-F238E27FC236}">
                  <a16:creationId xmlns:a16="http://schemas.microsoft.com/office/drawing/2014/main" id="{6C504164-998D-45BE-A852-5D5EDF6D51D0}"/>
                </a:ext>
              </a:extLst>
            </p:cNvPr>
            <p:cNvSpPr>
              <a:spLocks noChangeShapeType="1"/>
            </p:cNvSpPr>
            <p:nvPr/>
          </p:nvSpPr>
          <p:spPr bwMode="auto">
            <a:xfrm>
              <a:off x="4394" y="2444"/>
              <a:ext cx="0" cy="38"/>
            </a:xfrm>
            <a:prstGeom prst="line">
              <a:avLst/>
            </a:prstGeom>
            <a:noFill/>
            <a:ln w="952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35885" name="Group 54">
            <a:extLst>
              <a:ext uri="{FF2B5EF4-FFF2-40B4-BE49-F238E27FC236}">
                <a16:creationId xmlns:a16="http://schemas.microsoft.com/office/drawing/2014/main" id="{FE091547-FF09-4F62-8FE1-0DB86BB2A77F}"/>
              </a:ext>
            </a:extLst>
          </p:cNvPr>
          <p:cNvGrpSpPr>
            <a:grpSpLocks/>
          </p:cNvGrpSpPr>
          <p:nvPr/>
        </p:nvGrpSpPr>
        <p:grpSpPr bwMode="auto">
          <a:xfrm rot="-5400000">
            <a:off x="3496469" y="6033294"/>
            <a:ext cx="179388" cy="666750"/>
            <a:chOff x="3204" y="3720"/>
            <a:chExt cx="113" cy="420"/>
          </a:xfrm>
        </p:grpSpPr>
        <p:grpSp>
          <p:nvGrpSpPr>
            <p:cNvPr id="35925" name="Group 55">
              <a:extLst>
                <a:ext uri="{FF2B5EF4-FFF2-40B4-BE49-F238E27FC236}">
                  <a16:creationId xmlns:a16="http://schemas.microsoft.com/office/drawing/2014/main" id="{2A21451B-1769-429C-BFA7-DE426D07D4B3}"/>
                </a:ext>
              </a:extLst>
            </p:cNvPr>
            <p:cNvGrpSpPr>
              <a:grpSpLocks/>
            </p:cNvGrpSpPr>
            <p:nvPr/>
          </p:nvGrpSpPr>
          <p:grpSpPr bwMode="auto">
            <a:xfrm>
              <a:off x="3204" y="3720"/>
              <a:ext cx="113" cy="420"/>
              <a:chOff x="3204" y="3708"/>
              <a:chExt cx="113" cy="420"/>
            </a:xfrm>
          </p:grpSpPr>
          <p:sp>
            <p:nvSpPr>
              <p:cNvPr id="35930" name="AutoShape 56">
                <a:extLst>
                  <a:ext uri="{FF2B5EF4-FFF2-40B4-BE49-F238E27FC236}">
                    <a16:creationId xmlns:a16="http://schemas.microsoft.com/office/drawing/2014/main" id="{7C04A1D1-2E2D-47AC-B3CE-0B3511DFE010}"/>
                  </a:ext>
                </a:extLst>
              </p:cNvPr>
              <p:cNvSpPr>
                <a:spLocks noChangeAspect="1" noChangeArrowheads="1"/>
              </p:cNvSpPr>
              <p:nvPr/>
            </p:nvSpPr>
            <p:spPr bwMode="auto">
              <a:xfrm>
                <a:off x="3204" y="3708"/>
                <a:ext cx="113" cy="307"/>
              </a:xfrm>
              <a:prstGeom prst="triangle">
                <a:avLst>
                  <a:gd name="adj" fmla="val 50000"/>
                </a:avLst>
              </a:prstGeom>
              <a:solidFill>
                <a:srgbClr val="FF66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35931" name="Oval 57">
                <a:extLst>
                  <a:ext uri="{FF2B5EF4-FFF2-40B4-BE49-F238E27FC236}">
                    <a16:creationId xmlns:a16="http://schemas.microsoft.com/office/drawing/2014/main" id="{88C34810-0DDC-42B2-AB58-9F3E93CF8B52}"/>
                  </a:ext>
                </a:extLst>
              </p:cNvPr>
              <p:cNvSpPr>
                <a:spLocks noChangeArrowheads="1"/>
              </p:cNvSpPr>
              <p:nvPr/>
            </p:nvSpPr>
            <p:spPr bwMode="auto">
              <a:xfrm>
                <a:off x="3210" y="4032"/>
                <a:ext cx="102" cy="96"/>
              </a:xfrm>
              <a:prstGeom prst="ellipse">
                <a:avLst/>
              </a:prstGeom>
              <a:solidFill>
                <a:srgbClr val="FF66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grpSp>
        <p:sp>
          <p:nvSpPr>
            <p:cNvPr id="35926" name="Line 58">
              <a:extLst>
                <a:ext uri="{FF2B5EF4-FFF2-40B4-BE49-F238E27FC236}">
                  <a16:creationId xmlns:a16="http://schemas.microsoft.com/office/drawing/2014/main" id="{E0EA3F19-BDB7-47EE-95F4-A81FBD73DDF3}"/>
                </a:ext>
              </a:extLst>
            </p:cNvPr>
            <p:cNvSpPr>
              <a:spLocks noChangeShapeType="1"/>
            </p:cNvSpPr>
            <p:nvPr/>
          </p:nvSpPr>
          <p:spPr bwMode="auto">
            <a:xfrm>
              <a:off x="3225" y="3921"/>
              <a:ext cx="7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5927" name="Line 59">
              <a:extLst>
                <a:ext uri="{FF2B5EF4-FFF2-40B4-BE49-F238E27FC236}">
                  <a16:creationId xmlns:a16="http://schemas.microsoft.com/office/drawing/2014/main" id="{EAD5057D-146D-45AB-9000-F639E23B75BA}"/>
                </a:ext>
              </a:extLst>
            </p:cNvPr>
            <p:cNvSpPr>
              <a:spLocks noChangeShapeType="1"/>
            </p:cNvSpPr>
            <p:nvPr/>
          </p:nvSpPr>
          <p:spPr bwMode="auto">
            <a:xfrm>
              <a:off x="3216" y="3981"/>
              <a:ext cx="9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5928" name="Line 60">
              <a:extLst>
                <a:ext uri="{FF2B5EF4-FFF2-40B4-BE49-F238E27FC236}">
                  <a16:creationId xmlns:a16="http://schemas.microsoft.com/office/drawing/2014/main" id="{2C2EA327-344E-46FA-A434-FEF81D84D385}"/>
                </a:ext>
              </a:extLst>
            </p:cNvPr>
            <p:cNvSpPr>
              <a:spLocks noChangeShapeType="1"/>
            </p:cNvSpPr>
            <p:nvPr/>
          </p:nvSpPr>
          <p:spPr bwMode="auto">
            <a:xfrm>
              <a:off x="3240" y="3861"/>
              <a:ext cx="4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5929" name="Oval 61">
              <a:extLst>
                <a:ext uri="{FF2B5EF4-FFF2-40B4-BE49-F238E27FC236}">
                  <a16:creationId xmlns:a16="http://schemas.microsoft.com/office/drawing/2014/main" id="{F90D632B-FBAD-4F79-A99A-4EBC22DADF99}"/>
                </a:ext>
              </a:extLst>
            </p:cNvPr>
            <p:cNvSpPr>
              <a:spLocks noChangeArrowheads="1"/>
            </p:cNvSpPr>
            <p:nvPr/>
          </p:nvSpPr>
          <p:spPr bwMode="auto">
            <a:xfrm>
              <a:off x="3234" y="4063"/>
              <a:ext cx="56" cy="5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grpSp>
      <p:grpSp>
        <p:nvGrpSpPr>
          <p:cNvPr id="35886" name="Group 62">
            <a:extLst>
              <a:ext uri="{FF2B5EF4-FFF2-40B4-BE49-F238E27FC236}">
                <a16:creationId xmlns:a16="http://schemas.microsoft.com/office/drawing/2014/main" id="{EC456279-FB92-4E93-A04F-AE0364E937F3}"/>
              </a:ext>
            </a:extLst>
          </p:cNvPr>
          <p:cNvGrpSpPr>
            <a:grpSpLocks/>
          </p:cNvGrpSpPr>
          <p:nvPr/>
        </p:nvGrpSpPr>
        <p:grpSpPr bwMode="auto">
          <a:xfrm rot="-5400000">
            <a:off x="2845594" y="6077744"/>
            <a:ext cx="268287" cy="631825"/>
            <a:chOff x="2930" y="3756"/>
            <a:chExt cx="169" cy="398"/>
          </a:xfrm>
        </p:grpSpPr>
        <p:sp>
          <p:nvSpPr>
            <p:cNvPr id="35922" name="Rectangle 63">
              <a:extLst>
                <a:ext uri="{FF2B5EF4-FFF2-40B4-BE49-F238E27FC236}">
                  <a16:creationId xmlns:a16="http://schemas.microsoft.com/office/drawing/2014/main" id="{029DFE0F-4A98-443F-A774-1B67C461D449}"/>
                </a:ext>
              </a:extLst>
            </p:cNvPr>
            <p:cNvSpPr>
              <a:spLocks noChangeArrowheads="1"/>
            </p:cNvSpPr>
            <p:nvPr/>
          </p:nvSpPr>
          <p:spPr bwMode="auto">
            <a:xfrm>
              <a:off x="2967" y="4014"/>
              <a:ext cx="99" cy="114"/>
            </a:xfrm>
            <a:prstGeom prst="rect">
              <a:avLst/>
            </a:prstGeom>
            <a:solidFill>
              <a:srgbClr val="C0C0C0"/>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35923" name="Text Box 64">
              <a:extLst>
                <a:ext uri="{FF2B5EF4-FFF2-40B4-BE49-F238E27FC236}">
                  <a16:creationId xmlns:a16="http://schemas.microsoft.com/office/drawing/2014/main" id="{8162F835-DD0B-48A8-8A8D-7DC34E89C790}"/>
                </a:ext>
              </a:extLst>
            </p:cNvPr>
            <p:cNvSpPr txBox="1">
              <a:spLocks noChangeArrowheads="1"/>
            </p:cNvSpPr>
            <p:nvPr/>
          </p:nvSpPr>
          <p:spPr bwMode="auto">
            <a:xfrm flipV="1">
              <a:off x="2930" y="3981"/>
              <a:ext cx="169"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200" b="1"/>
                <a:t>1</a:t>
              </a:r>
            </a:p>
          </p:txBody>
        </p:sp>
        <p:sp>
          <p:nvSpPr>
            <p:cNvPr id="35924" name="Line 65">
              <a:extLst>
                <a:ext uri="{FF2B5EF4-FFF2-40B4-BE49-F238E27FC236}">
                  <a16:creationId xmlns:a16="http://schemas.microsoft.com/office/drawing/2014/main" id="{381AD549-6097-499B-99EB-39732150F820}"/>
                </a:ext>
              </a:extLst>
            </p:cNvPr>
            <p:cNvSpPr>
              <a:spLocks noChangeShapeType="1"/>
            </p:cNvSpPr>
            <p:nvPr/>
          </p:nvSpPr>
          <p:spPr bwMode="auto">
            <a:xfrm>
              <a:off x="3018" y="3756"/>
              <a:ext cx="0" cy="255"/>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35887" name="Group 66">
            <a:extLst>
              <a:ext uri="{FF2B5EF4-FFF2-40B4-BE49-F238E27FC236}">
                <a16:creationId xmlns:a16="http://schemas.microsoft.com/office/drawing/2014/main" id="{E3E27596-F18D-43EA-98F8-53A2B4996DC1}"/>
              </a:ext>
            </a:extLst>
          </p:cNvPr>
          <p:cNvGrpSpPr>
            <a:grpSpLocks/>
          </p:cNvGrpSpPr>
          <p:nvPr/>
        </p:nvGrpSpPr>
        <p:grpSpPr bwMode="auto">
          <a:xfrm rot="-5400000">
            <a:off x="3380581" y="6177757"/>
            <a:ext cx="179387" cy="666750"/>
            <a:chOff x="3204" y="3720"/>
            <a:chExt cx="113" cy="420"/>
          </a:xfrm>
        </p:grpSpPr>
        <p:grpSp>
          <p:nvGrpSpPr>
            <p:cNvPr id="35915" name="Group 67">
              <a:extLst>
                <a:ext uri="{FF2B5EF4-FFF2-40B4-BE49-F238E27FC236}">
                  <a16:creationId xmlns:a16="http://schemas.microsoft.com/office/drawing/2014/main" id="{D4D1A13C-8544-4558-8C5B-DAD4FBF76745}"/>
                </a:ext>
              </a:extLst>
            </p:cNvPr>
            <p:cNvGrpSpPr>
              <a:grpSpLocks/>
            </p:cNvGrpSpPr>
            <p:nvPr/>
          </p:nvGrpSpPr>
          <p:grpSpPr bwMode="auto">
            <a:xfrm>
              <a:off x="3204" y="3720"/>
              <a:ext cx="113" cy="420"/>
              <a:chOff x="3204" y="3708"/>
              <a:chExt cx="113" cy="420"/>
            </a:xfrm>
          </p:grpSpPr>
          <p:sp>
            <p:nvSpPr>
              <p:cNvPr id="35920" name="AutoShape 68">
                <a:extLst>
                  <a:ext uri="{FF2B5EF4-FFF2-40B4-BE49-F238E27FC236}">
                    <a16:creationId xmlns:a16="http://schemas.microsoft.com/office/drawing/2014/main" id="{37D75803-F920-4985-91CE-5D8ED148CF71}"/>
                  </a:ext>
                </a:extLst>
              </p:cNvPr>
              <p:cNvSpPr>
                <a:spLocks noChangeAspect="1" noChangeArrowheads="1"/>
              </p:cNvSpPr>
              <p:nvPr/>
            </p:nvSpPr>
            <p:spPr bwMode="auto">
              <a:xfrm>
                <a:off x="3204" y="3708"/>
                <a:ext cx="113" cy="307"/>
              </a:xfrm>
              <a:prstGeom prst="triangle">
                <a:avLst>
                  <a:gd name="adj" fmla="val 50000"/>
                </a:avLst>
              </a:prstGeom>
              <a:solidFill>
                <a:srgbClr val="FF66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35921" name="Oval 69">
                <a:extLst>
                  <a:ext uri="{FF2B5EF4-FFF2-40B4-BE49-F238E27FC236}">
                    <a16:creationId xmlns:a16="http://schemas.microsoft.com/office/drawing/2014/main" id="{CFEB998E-79AF-4EBC-ACBB-F8114465C2C9}"/>
                  </a:ext>
                </a:extLst>
              </p:cNvPr>
              <p:cNvSpPr>
                <a:spLocks noChangeArrowheads="1"/>
              </p:cNvSpPr>
              <p:nvPr/>
            </p:nvSpPr>
            <p:spPr bwMode="auto">
              <a:xfrm>
                <a:off x="3210" y="4032"/>
                <a:ext cx="102" cy="96"/>
              </a:xfrm>
              <a:prstGeom prst="ellipse">
                <a:avLst/>
              </a:prstGeom>
              <a:solidFill>
                <a:srgbClr val="FF66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grpSp>
        <p:sp>
          <p:nvSpPr>
            <p:cNvPr id="35916" name="Line 70">
              <a:extLst>
                <a:ext uri="{FF2B5EF4-FFF2-40B4-BE49-F238E27FC236}">
                  <a16:creationId xmlns:a16="http://schemas.microsoft.com/office/drawing/2014/main" id="{B740F873-3496-4C22-8217-360A876E7123}"/>
                </a:ext>
              </a:extLst>
            </p:cNvPr>
            <p:cNvSpPr>
              <a:spLocks noChangeShapeType="1"/>
            </p:cNvSpPr>
            <p:nvPr/>
          </p:nvSpPr>
          <p:spPr bwMode="auto">
            <a:xfrm>
              <a:off x="3225" y="3921"/>
              <a:ext cx="7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5917" name="Line 71">
              <a:extLst>
                <a:ext uri="{FF2B5EF4-FFF2-40B4-BE49-F238E27FC236}">
                  <a16:creationId xmlns:a16="http://schemas.microsoft.com/office/drawing/2014/main" id="{234928AE-CE8E-47C6-9C8A-C86D0C3CC059}"/>
                </a:ext>
              </a:extLst>
            </p:cNvPr>
            <p:cNvSpPr>
              <a:spLocks noChangeShapeType="1"/>
            </p:cNvSpPr>
            <p:nvPr/>
          </p:nvSpPr>
          <p:spPr bwMode="auto">
            <a:xfrm>
              <a:off x="3216" y="3981"/>
              <a:ext cx="9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5918" name="Line 72">
              <a:extLst>
                <a:ext uri="{FF2B5EF4-FFF2-40B4-BE49-F238E27FC236}">
                  <a16:creationId xmlns:a16="http://schemas.microsoft.com/office/drawing/2014/main" id="{12530D4C-76CA-4408-B275-C839B731B4A2}"/>
                </a:ext>
              </a:extLst>
            </p:cNvPr>
            <p:cNvSpPr>
              <a:spLocks noChangeShapeType="1"/>
            </p:cNvSpPr>
            <p:nvPr/>
          </p:nvSpPr>
          <p:spPr bwMode="auto">
            <a:xfrm>
              <a:off x="3240" y="3861"/>
              <a:ext cx="4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5919" name="Oval 73">
              <a:extLst>
                <a:ext uri="{FF2B5EF4-FFF2-40B4-BE49-F238E27FC236}">
                  <a16:creationId xmlns:a16="http://schemas.microsoft.com/office/drawing/2014/main" id="{5E19DB73-7C70-4597-BDC7-3A3B5FAD85A3}"/>
                </a:ext>
              </a:extLst>
            </p:cNvPr>
            <p:cNvSpPr>
              <a:spLocks noChangeArrowheads="1"/>
            </p:cNvSpPr>
            <p:nvPr/>
          </p:nvSpPr>
          <p:spPr bwMode="auto">
            <a:xfrm>
              <a:off x="3234" y="4063"/>
              <a:ext cx="56" cy="5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grpSp>
      <p:sp>
        <p:nvSpPr>
          <p:cNvPr id="35888" name="Rectangle 74">
            <a:extLst>
              <a:ext uri="{FF2B5EF4-FFF2-40B4-BE49-F238E27FC236}">
                <a16:creationId xmlns:a16="http://schemas.microsoft.com/office/drawing/2014/main" id="{B7DE47F4-06A8-4361-BB40-288F3B2D0AC8}"/>
              </a:ext>
            </a:extLst>
          </p:cNvPr>
          <p:cNvSpPr>
            <a:spLocks noChangeArrowheads="1"/>
          </p:cNvSpPr>
          <p:nvPr/>
        </p:nvSpPr>
        <p:spPr bwMode="auto">
          <a:xfrm>
            <a:off x="8632824" y="2992682"/>
            <a:ext cx="304800" cy="19304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168011" name="Text Box 75">
            <a:extLst>
              <a:ext uri="{FF2B5EF4-FFF2-40B4-BE49-F238E27FC236}">
                <a16:creationId xmlns:a16="http://schemas.microsoft.com/office/drawing/2014/main" id="{DD249BC4-BD5B-4EA1-833A-0CFC77000265}"/>
              </a:ext>
            </a:extLst>
          </p:cNvPr>
          <p:cNvSpPr txBox="1">
            <a:spLocks noChangeArrowheads="1"/>
          </p:cNvSpPr>
          <p:nvPr/>
        </p:nvSpPr>
        <p:spPr bwMode="auto">
          <a:xfrm rot="-5400000">
            <a:off x="8054181" y="3748881"/>
            <a:ext cx="1454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1" hangingPunct="1">
              <a:defRPr/>
            </a:pPr>
            <a:r>
              <a:rPr lang="en-US" dirty="0">
                <a:solidFill>
                  <a:schemeClr val="bg1"/>
                </a:solidFill>
                <a:effectLst>
                  <a:outerShdw blurRad="38100" dist="38100" dir="2700000" algn="tl">
                    <a:srgbClr val="000000"/>
                  </a:outerShdw>
                </a:effectLst>
                <a:latin typeface="Arial" charset="0"/>
              </a:rPr>
              <a:t>Score Board</a:t>
            </a:r>
          </a:p>
        </p:txBody>
      </p:sp>
      <p:sp>
        <p:nvSpPr>
          <p:cNvPr id="168012" name="Text Box 76">
            <a:extLst>
              <a:ext uri="{FF2B5EF4-FFF2-40B4-BE49-F238E27FC236}">
                <a16:creationId xmlns:a16="http://schemas.microsoft.com/office/drawing/2014/main" id="{B33589B4-D34D-421F-B49F-2309322C86F0}"/>
              </a:ext>
            </a:extLst>
          </p:cNvPr>
          <p:cNvSpPr txBox="1">
            <a:spLocks noChangeArrowheads="1"/>
          </p:cNvSpPr>
          <p:nvPr/>
        </p:nvSpPr>
        <p:spPr bwMode="auto">
          <a:xfrm>
            <a:off x="187570" y="165100"/>
            <a:ext cx="8777036"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eaLnBrk="1" hangingPunct="1">
              <a:defRPr/>
            </a:pPr>
            <a:r>
              <a:rPr lang="en-US" sz="4000" dirty="0">
                <a:solidFill>
                  <a:srgbClr val="FFCC00"/>
                </a:solidFill>
                <a:effectLst>
                  <a:outerShdw blurRad="38100" dist="38100" dir="2700000" algn="tl">
                    <a:srgbClr val="000000"/>
                  </a:outerShdw>
                </a:effectLst>
                <a:latin typeface="Arial" charset="0"/>
              </a:rPr>
              <a:t>After Coin Toss To KO - 5 Man</a:t>
            </a:r>
          </a:p>
        </p:txBody>
      </p:sp>
      <p:grpSp>
        <p:nvGrpSpPr>
          <p:cNvPr id="168020" name="Group 84">
            <a:extLst>
              <a:ext uri="{FF2B5EF4-FFF2-40B4-BE49-F238E27FC236}">
                <a16:creationId xmlns:a16="http://schemas.microsoft.com/office/drawing/2014/main" id="{304762CA-CC91-48A8-9F2E-764FD034A928}"/>
              </a:ext>
            </a:extLst>
          </p:cNvPr>
          <p:cNvGrpSpPr>
            <a:grpSpLocks/>
          </p:cNvGrpSpPr>
          <p:nvPr/>
        </p:nvGrpSpPr>
        <p:grpSpPr bwMode="auto">
          <a:xfrm>
            <a:off x="7270750" y="3595688"/>
            <a:ext cx="307975" cy="336550"/>
            <a:chOff x="4601" y="2251"/>
            <a:chExt cx="194" cy="212"/>
          </a:xfrm>
        </p:grpSpPr>
        <p:grpSp>
          <p:nvGrpSpPr>
            <p:cNvPr id="35911" name="Group 85">
              <a:extLst>
                <a:ext uri="{FF2B5EF4-FFF2-40B4-BE49-F238E27FC236}">
                  <a16:creationId xmlns:a16="http://schemas.microsoft.com/office/drawing/2014/main" id="{F0B66095-C10E-447B-8354-85F77AB5D78F}"/>
                </a:ext>
              </a:extLst>
            </p:cNvPr>
            <p:cNvGrpSpPr>
              <a:grpSpLocks noChangeAspect="1"/>
            </p:cNvGrpSpPr>
            <p:nvPr/>
          </p:nvGrpSpPr>
          <p:grpSpPr bwMode="auto">
            <a:xfrm>
              <a:off x="4622" y="2251"/>
              <a:ext cx="173" cy="212"/>
              <a:chOff x="3855" y="2096"/>
              <a:chExt cx="217" cy="264"/>
            </a:xfrm>
          </p:grpSpPr>
          <p:sp>
            <p:nvSpPr>
              <p:cNvPr id="35913" name="Oval 86">
                <a:extLst>
                  <a:ext uri="{FF2B5EF4-FFF2-40B4-BE49-F238E27FC236}">
                    <a16:creationId xmlns:a16="http://schemas.microsoft.com/office/drawing/2014/main" id="{E808D49B-C651-4D43-B40E-C211011483E8}"/>
                  </a:ext>
                </a:extLst>
              </p:cNvPr>
              <p:cNvSpPr>
                <a:spLocks noChangeAspect="1" noChangeArrowheads="1"/>
              </p:cNvSpPr>
              <p:nvPr/>
            </p:nvSpPr>
            <p:spPr bwMode="auto">
              <a:xfrm>
                <a:off x="3855" y="2118"/>
                <a:ext cx="182" cy="182"/>
              </a:xfrm>
              <a:prstGeom prst="ellipse">
                <a:avLst/>
              </a:prstGeom>
              <a:solidFill>
                <a:srgbClr val="FFCC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35914" name="Text Box 87">
                <a:extLst>
                  <a:ext uri="{FF2B5EF4-FFF2-40B4-BE49-F238E27FC236}">
                    <a16:creationId xmlns:a16="http://schemas.microsoft.com/office/drawing/2014/main" id="{1E8FF8D8-A01F-4631-8AF1-67CCC9900FC2}"/>
                  </a:ext>
                </a:extLst>
              </p:cNvPr>
              <p:cNvSpPr txBox="1">
                <a:spLocks noChangeAspect="1" noChangeArrowheads="1"/>
              </p:cNvSpPr>
              <p:nvPr/>
            </p:nvSpPr>
            <p:spPr bwMode="auto">
              <a:xfrm>
                <a:off x="3927" y="2096"/>
                <a:ext cx="145" cy="2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600" b="1"/>
              </a:p>
            </p:txBody>
          </p:sp>
        </p:grpSp>
        <p:sp>
          <p:nvSpPr>
            <p:cNvPr id="35912" name="Text Box 88">
              <a:extLst>
                <a:ext uri="{FF2B5EF4-FFF2-40B4-BE49-F238E27FC236}">
                  <a16:creationId xmlns:a16="http://schemas.microsoft.com/office/drawing/2014/main" id="{56B3C696-55AD-4E13-94FD-563AF11BD30B}"/>
                </a:ext>
              </a:extLst>
            </p:cNvPr>
            <p:cNvSpPr txBox="1">
              <a:spLocks noChangeArrowheads="1"/>
            </p:cNvSpPr>
            <p:nvPr/>
          </p:nvSpPr>
          <p:spPr bwMode="auto">
            <a:xfrm>
              <a:off x="4601" y="2259"/>
              <a:ext cx="121"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r>
                <a:rPr lang="en-US" altLang="en-US" sz="1200" b="1"/>
                <a:t>K</a:t>
              </a:r>
            </a:p>
          </p:txBody>
        </p:sp>
      </p:grpSp>
      <p:grpSp>
        <p:nvGrpSpPr>
          <p:cNvPr id="168028" name="Group 92">
            <a:extLst>
              <a:ext uri="{FF2B5EF4-FFF2-40B4-BE49-F238E27FC236}">
                <a16:creationId xmlns:a16="http://schemas.microsoft.com/office/drawing/2014/main" id="{CC7E1A5D-65E9-4B11-86B4-0EE0FF4EDB60}"/>
              </a:ext>
            </a:extLst>
          </p:cNvPr>
          <p:cNvGrpSpPr>
            <a:grpSpLocks/>
          </p:cNvGrpSpPr>
          <p:nvPr/>
        </p:nvGrpSpPr>
        <p:grpSpPr bwMode="auto">
          <a:xfrm>
            <a:off x="6707188" y="2798763"/>
            <a:ext cx="600075" cy="468312"/>
            <a:chOff x="833" y="2532"/>
            <a:chExt cx="378" cy="280"/>
          </a:xfrm>
        </p:grpSpPr>
        <p:sp>
          <p:nvSpPr>
            <p:cNvPr id="35909" name="Rectangle 93">
              <a:extLst>
                <a:ext uri="{FF2B5EF4-FFF2-40B4-BE49-F238E27FC236}">
                  <a16:creationId xmlns:a16="http://schemas.microsoft.com/office/drawing/2014/main" id="{0F616009-BACE-481F-8048-8063F257F5AD}"/>
                </a:ext>
              </a:extLst>
            </p:cNvPr>
            <p:cNvSpPr>
              <a:spLocks noChangeArrowheads="1"/>
            </p:cNvSpPr>
            <p:nvPr/>
          </p:nvSpPr>
          <p:spPr bwMode="auto">
            <a:xfrm>
              <a:off x="874" y="2532"/>
              <a:ext cx="279" cy="280"/>
            </a:xfrm>
            <a:prstGeom prst="rect">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35910" name="Text Box 94">
              <a:extLst>
                <a:ext uri="{FF2B5EF4-FFF2-40B4-BE49-F238E27FC236}">
                  <a16:creationId xmlns:a16="http://schemas.microsoft.com/office/drawing/2014/main" id="{82CDF2C9-D1FA-4B5F-A4F6-9673A0A61D35}"/>
                </a:ext>
              </a:extLst>
            </p:cNvPr>
            <p:cNvSpPr txBox="1">
              <a:spLocks noChangeArrowheads="1"/>
            </p:cNvSpPr>
            <p:nvPr/>
          </p:nvSpPr>
          <p:spPr bwMode="auto">
            <a:xfrm>
              <a:off x="833" y="2532"/>
              <a:ext cx="378" cy="2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400" b="1" dirty="0"/>
                <a:t>LJ</a:t>
              </a:r>
            </a:p>
          </p:txBody>
        </p:sp>
      </p:grpSp>
      <p:sp>
        <p:nvSpPr>
          <p:cNvPr id="35893" name="Rectangle 111">
            <a:extLst>
              <a:ext uri="{FF2B5EF4-FFF2-40B4-BE49-F238E27FC236}">
                <a16:creationId xmlns:a16="http://schemas.microsoft.com/office/drawing/2014/main" id="{C3A64517-9B19-4C69-B5AA-5A5613764FFA}"/>
              </a:ext>
            </a:extLst>
          </p:cNvPr>
          <p:cNvSpPr>
            <a:spLocks noChangeArrowheads="1"/>
          </p:cNvSpPr>
          <p:nvPr/>
        </p:nvSpPr>
        <p:spPr bwMode="auto">
          <a:xfrm>
            <a:off x="5486400" y="2924175"/>
            <a:ext cx="552450" cy="1255713"/>
          </a:xfrm>
          <a:prstGeom prst="rect">
            <a:avLst/>
          </a:prstGeom>
          <a:solidFill>
            <a:srgbClr val="00CC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grpSp>
        <p:nvGrpSpPr>
          <p:cNvPr id="168025" name="Group 89">
            <a:extLst>
              <a:ext uri="{FF2B5EF4-FFF2-40B4-BE49-F238E27FC236}">
                <a16:creationId xmlns:a16="http://schemas.microsoft.com/office/drawing/2014/main" id="{80770D0B-5E8A-493C-8F5F-2B6466163568}"/>
              </a:ext>
            </a:extLst>
          </p:cNvPr>
          <p:cNvGrpSpPr>
            <a:grpSpLocks/>
          </p:cNvGrpSpPr>
          <p:nvPr/>
        </p:nvGrpSpPr>
        <p:grpSpPr bwMode="auto">
          <a:xfrm>
            <a:off x="4981575" y="4546600"/>
            <a:ext cx="612775" cy="457200"/>
            <a:chOff x="2359" y="3560"/>
            <a:chExt cx="386" cy="288"/>
          </a:xfrm>
        </p:grpSpPr>
        <p:sp>
          <p:nvSpPr>
            <p:cNvPr id="35907" name="Rectangle 90">
              <a:extLst>
                <a:ext uri="{FF2B5EF4-FFF2-40B4-BE49-F238E27FC236}">
                  <a16:creationId xmlns:a16="http://schemas.microsoft.com/office/drawing/2014/main" id="{E632AF9F-4D03-4B5B-804A-7EB1F114E7EC}"/>
                </a:ext>
              </a:extLst>
            </p:cNvPr>
            <p:cNvSpPr>
              <a:spLocks noChangeArrowheads="1"/>
            </p:cNvSpPr>
            <p:nvPr/>
          </p:nvSpPr>
          <p:spPr bwMode="auto">
            <a:xfrm>
              <a:off x="2402" y="3561"/>
              <a:ext cx="279" cy="280"/>
            </a:xfrm>
            <a:prstGeom prst="rect">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35908" name="Text Box 91">
              <a:extLst>
                <a:ext uri="{FF2B5EF4-FFF2-40B4-BE49-F238E27FC236}">
                  <a16:creationId xmlns:a16="http://schemas.microsoft.com/office/drawing/2014/main" id="{5F5249D9-AF2B-4FF0-8409-F12B11BBEE1B}"/>
                </a:ext>
              </a:extLst>
            </p:cNvPr>
            <p:cNvSpPr txBox="1">
              <a:spLocks noChangeArrowheads="1"/>
            </p:cNvSpPr>
            <p:nvPr/>
          </p:nvSpPr>
          <p:spPr bwMode="auto">
            <a:xfrm>
              <a:off x="2359" y="3560"/>
              <a:ext cx="38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400" b="1"/>
                <a:t> L</a:t>
              </a:r>
            </a:p>
          </p:txBody>
        </p:sp>
      </p:grpSp>
      <p:grpSp>
        <p:nvGrpSpPr>
          <p:cNvPr id="168034" name="Group 98">
            <a:extLst>
              <a:ext uri="{FF2B5EF4-FFF2-40B4-BE49-F238E27FC236}">
                <a16:creationId xmlns:a16="http://schemas.microsoft.com/office/drawing/2014/main" id="{680AEAED-4A5F-40BC-9B40-EB6E4C287262}"/>
              </a:ext>
            </a:extLst>
          </p:cNvPr>
          <p:cNvGrpSpPr>
            <a:grpSpLocks/>
          </p:cNvGrpSpPr>
          <p:nvPr/>
        </p:nvGrpSpPr>
        <p:grpSpPr bwMode="auto">
          <a:xfrm>
            <a:off x="5462588" y="3521075"/>
            <a:ext cx="442912" cy="471488"/>
            <a:chOff x="3796" y="2871"/>
            <a:chExt cx="279" cy="297"/>
          </a:xfrm>
        </p:grpSpPr>
        <p:sp>
          <p:nvSpPr>
            <p:cNvPr id="35905" name="Rectangle 99">
              <a:extLst>
                <a:ext uri="{FF2B5EF4-FFF2-40B4-BE49-F238E27FC236}">
                  <a16:creationId xmlns:a16="http://schemas.microsoft.com/office/drawing/2014/main" id="{D264F10A-D021-42EE-A93B-8BD58E1F0562}"/>
                </a:ext>
              </a:extLst>
            </p:cNvPr>
            <p:cNvSpPr>
              <a:spLocks noChangeArrowheads="1"/>
            </p:cNvSpPr>
            <p:nvPr/>
          </p:nvSpPr>
          <p:spPr bwMode="auto">
            <a:xfrm>
              <a:off x="3796" y="2888"/>
              <a:ext cx="279" cy="280"/>
            </a:xfrm>
            <a:prstGeom prst="rect">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35906" name="Text Box 100">
              <a:extLst>
                <a:ext uri="{FF2B5EF4-FFF2-40B4-BE49-F238E27FC236}">
                  <a16:creationId xmlns:a16="http://schemas.microsoft.com/office/drawing/2014/main" id="{C72C1B73-9EB8-49DC-AE5D-49F05B87497B}"/>
                </a:ext>
              </a:extLst>
            </p:cNvPr>
            <p:cNvSpPr txBox="1">
              <a:spLocks noChangeArrowheads="1"/>
            </p:cNvSpPr>
            <p:nvPr/>
          </p:nvSpPr>
          <p:spPr bwMode="auto">
            <a:xfrm>
              <a:off x="3818" y="2871"/>
              <a:ext cx="19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400" b="1" dirty="0"/>
                <a:t>U</a:t>
              </a:r>
            </a:p>
          </p:txBody>
        </p:sp>
      </p:grpSp>
      <p:grpSp>
        <p:nvGrpSpPr>
          <p:cNvPr id="106" name="Group 89">
            <a:extLst>
              <a:ext uri="{FF2B5EF4-FFF2-40B4-BE49-F238E27FC236}">
                <a16:creationId xmlns:a16="http://schemas.microsoft.com/office/drawing/2014/main" id="{A81EF6FC-55C8-4E55-8FCA-32BD255C95D5}"/>
              </a:ext>
            </a:extLst>
          </p:cNvPr>
          <p:cNvGrpSpPr>
            <a:grpSpLocks/>
          </p:cNvGrpSpPr>
          <p:nvPr/>
        </p:nvGrpSpPr>
        <p:grpSpPr bwMode="auto">
          <a:xfrm>
            <a:off x="6748463" y="4175125"/>
            <a:ext cx="612775" cy="830263"/>
            <a:chOff x="3376" y="3230"/>
            <a:chExt cx="386" cy="523"/>
          </a:xfrm>
        </p:grpSpPr>
        <p:sp>
          <p:nvSpPr>
            <p:cNvPr id="35903" name="Rectangle 90">
              <a:extLst>
                <a:ext uri="{FF2B5EF4-FFF2-40B4-BE49-F238E27FC236}">
                  <a16:creationId xmlns:a16="http://schemas.microsoft.com/office/drawing/2014/main" id="{9866AB16-9418-4191-AB40-64B371A74800}"/>
                </a:ext>
              </a:extLst>
            </p:cNvPr>
            <p:cNvSpPr>
              <a:spLocks noChangeArrowheads="1"/>
            </p:cNvSpPr>
            <p:nvPr/>
          </p:nvSpPr>
          <p:spPr bwMode="auto">
            <a:xfrm>
              <a:off x="3421" y="3472"/>
              <a:ext cx="279" cy="280"/>
            </a:xfrm>
            <a:prstGeom prst="rect">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35904" name="Text Box 91">
              <a:extLst>
                <a:ext uri="{FF2B5EF4-FFF2-40B4-BE49-F238E27FC236}">
                  <a16:creationId xmlns:a16="http://schemas.microsoft.com/office/drawing/2014/main" id="{BE7FFEBE-75B6-40C6-AF32-C19746F598EA}"/>
                </a:ext>
              </a:extLst>
            </p:cNvPr>
            <p:cNvSpPr txBox="1">
              <a:spLocks noChangeArrowheads="1"/>
            </p:cNvSpPr>
            <p:nvPr/>
          </p:nvSpPr>
          <p:spPr bwMode="auto">
            <a:xfrm>
              <a:off x="3376" y="3230"/>
              <a:ext cx="386" cy="5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400" b="1"/>
                <a:t> BJ</a:t>
              </a:r>
            </a:p>
          </p:txBody>
        </p:sp>
      </p:grpSp>
      <p:grpSp>
        <p:nvGrpSpPr>
          <p:cNvPr id="168043" name="Group 107">
            <a:extLst>
              <a:ext uri="{FF2B5EF4-FFF2-40B4-BE49-F238E27FC236}">
                <a16:creationId xmlns:a16="http://schemas.microsoft.com/office/drawing/2014/main" id="{B0CB61C3-579F-49D6-BD38-0B8AA73F4C5D}"/>
              </a:ext>
            </a:extLst>
          </p:cNvPr>
          <p:cNvGrpSpPr>
            <a:grpSpLocks/>
          </p:cNvGrpSpPr>
          <p:nvPr/>
        </p:nvGrpSpPr>
        <p:grpSpPr bwMode="auto">
          <a:xfrm>
            <a:off x="6394450" y="3560763"/>
            <a:ext cx="820738" cy="473075"/>
            <a:chOff x="3779" y="2871"/>
            <a:chExt cx="517" cy="297"/>
          </a:xfrm>
        </p:grpSpPr>
        <p:sp>
          <p:nvSpPr>
            <p:cNvPr id="35901" name="Rectangle 108">
              <a:extLst>
                <a:ext uri="{FF2B5EF4-FFF2-40B4-BE49-F238E27FC236}">
                  <a16:creationId xmlns:a16="http://schemas.microsoft.com/office/drawing/2014/main" id="{23FF1BA4-8094-4A51-8CCE-2080C7DBD060}"/>
                </a:ext>
              </a:extLst>
            </p:cNvPr>
            <p:cNvSpPr>
              <a:spLocks noChangeArrowheads="1"/>
            </p:cNvSpPr>
            <p:nvPr/>
          </p:nvSpPr>
          <p:spPr bwMode="auto">
            <a:xfrm>
              <a:off x="3796" y="2888"/>
              <a:ext cx="279" cy="280"/>
            </a:xfrm>
            <a:prstGeom prst="rect">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35902" name="Text Box 109">
              <a:extLst>
                <a:ext uri="{FF2B5EF4-FFF2-40B4-BE49-F238E27FC236}">
                  <a16:creationId xmlns:a16="http://schemas.microsoft.com/office/drawing/2014/main" id="{22F22D62-576E-422D-9411-E967DA28D2C0}"/>
                </a:ext>
              </a:extLst>
            </p:cNvPr>
            <p:cNvSpPr txBox="1">
              <a:spLocks noChangeArrowheads="1"/>
            </p:cNvSpPr>
            <p:nvPr/>
          </p:nvSpPr>
          <p:spPr bwMode="auto">
            <a:xfrm>
              <a:off x="3779" y="2871"/>
              <a:ext cx="517" cy="2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400" b="1" dirty="0"/>
                <a:t>R</a:t>
              </a:r>
            </a:p>
          </p:txBody>
        </p:sp>
      </p:grpSp>
      <p:grpSp>
        <p:nvGrpSpPr>
          <p:cNvPr id="101" name="Group 92">
            <a:extLst>
              <a:ext uri="{FF2B5EF4-FFF2-40B4-BE49-F238E27FC236}">
                <a16:creationId xmlns:a16="http://schemas.microsoft.com/office/drawing/2014/main" id="{8CCFA61C-3DF2-4606-9438-D1B725454926}"/>
              </a:ext>
            </a:extLst>
          </p:cNvPr>
          <p:cNvGrpSpPr>
            <a:grpSpLocks/>
          </p:cNvGrpSpPr>
          <p:nvPr/>
        </p:nvGrpSpPr>
        <p:grpSpPr bwMode="auto">
          <a:xfrm>
            <a:off x="5029200" y="2833688"/>
            <a:ext cx="600075" cy="468312"/>
            <a:chOff x="839" y="2532"/>
            <a:chExt cx="378" cy="280"/>
          </a:xfrm>
        </p:grpSpPr>
        <p:sp>
          <p:nvSpPr>
            <p:cNvPr id="35899" name="Rectangle 93">
              <a:extLst>
                <a:ext uri="{FF2B5EF4-FFF2-40B4-BE49-F238E27FC236}">
                  <a16:creationId xmlns:a16="http://schemas.microsoft.com/office/drawing/2014/main" id="{EFDB93CC-7DA6-4E0E-91B1-01803F2E902D}"/>
                </a:ext>
              </a:extLst>
            </p:cNvPr>
            <p:cNvSpPr>
              <a:spLocks noChangeArrowheads="1"/>
            </p:cNvSpPr>
            <p:nvPr/>
          </p:nvSpPr>
          <p:spPr bwMode="auto">
            <a:xfrm>
              <a:off x="874" y="2532"/>
              <a:ext cx="279" cy="280"/>
            </a:xfrm>
            <a:prstGeom prst="rect">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35900" name="Text Box 94">
              <a:extLst>
                <a:ext uri="{FF2B5EF4-FFF2-40B4-BE49-F238E27FC236}">
                  <a16:creationId xmlns:a16="http://schemas.microsoft.com/office/drawing/2014/main" id="{30C6D9F7-3371-4A5A-9DE7-BBE21FA3FB50}"/>
                </a:ext>
              </a:extLst>
            </p:cNvPr>
            <p:cNvSpPr txBox="1">
              <a:spLocks noChangeArrowheads="1"/>
            </p:cNvSpPr>
            <p:nvPr/>
          </p:nvSpPr>
          <p:spPr bwMode="auto">
            <a:xfrm>
              <a:off x="839" y="2532"/>
              <a:ext cx="378" cy="2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400" b="1" dirty="0"/>
                <a:t> C</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5" presetClass="path" presetSubtype="0" accel="50000" decel="50000" fill="hold" nodeType="clickEffect">
                                  <p:stCondLst>
                                    <p:cond delay="0"/>
                                  </p:stCondLst>
                                  <p:childTnLst>
                                    <p:animMotion origin="layout" path="M 2.22222E-6 4.81481E-6 L 0.05486 0.3412 " pathEditMode="relative" rAng="0" ptsTypes="AA">
                                      <p:cBhvr>
                                        <p:cTn id="6" dur="5000" fill="hold"/>
                                        <p:tgtEl>
                                          <p:spTgt spid="168034"/>
                                        </p:tgtEl>
                                        <p:attrNameLst>
                                          <p:attrName>ppt_x</p:attrName>
                                          <p:attrName>ppt_y</p:attrName>
                                        </p:attrNameLst>
                                      </p:cBhvr>
                                      <p:rCtr x="2743" y="17060"/>
                                    </p:animMotion>
                                  </p:childTnLst>
                                </p:cTn>
                              </p:par>
                              <p:par>
                                <p:cTn id="7" presetID="35" presetClass="path" presetSubtype="0" accel="50000" decel="50000" fill="hold" nodeType="withEffect">
                                  <p:stCondLst>
                                    <p:cond delay="0"/>
                                  </p:stCondLst>
                                  <p:childTnLst>
                                    <p:animMotion origin="layout" path="M 1.38889E-6 3.7037E-6 L -0.35781 0.20231 " pathEditMode="relative" rAng="0" ptsTypes="AA">
                                      <p:cBhvr>
                                        <p:cTn id="8" dur="5000" fill="hold"/>
                                        <p:tgtEl>
                                          <p:spTgt spid="168025"/>
                                        </p:tgtEl>
                                        <p:attrNameLst>
                                          <p:attrName>ppt_x</p:attrName>
                                          <p:attrName>ppt_y</p:attrName>
                                        </p:attrNameLst>
                                      </p:cBhvr>
                                      <p:rCtr x="-17899" y="10116"/>
                                    </p:animMotion>
                                  </p:childTnLst>
                                </p:cTn>
                              </p:par>
                              <p:par>
                                <p:cTn id="9" presetID="42" presetClass="path" presetSubtype="0" accel="50000" decel="50000" fill="hold" nodeType="withEffect">
                                  <p:stCondLst>
                                    <p:cond delay="0"/>
                                  </p:stCondLst>
                                  <p:childTnLst>
                                    <p:animMotion origin="layout" path="M 2.77778E-6 -3.7037E-6 L -0.53959 0.00371 " pathEditMode="relative" rAng="0" ptsTypes="AA">
                                      <p:cBhvr>
                                        <p:cTn id="10" dur="5000" fill="hold"/>
                                        <p:tgtEl>
                                          <p:spTgt spid="168043"/>
                                        </p:tgtEl>
                                        <p:attrNameLst>
                                          <p:attrName>ppt_x</p:attrName>
                                          <p:attrName>ppt_y</p:attrName>
                                        </p:attrNameLst>
                                      </p:cBhvr>
                                      <p:rCtr x="-26979" y="185"/>
                                    </p:animMotion>
                                  </p:childTnLst>
                                </p:cTn>
                              </p:par>
                              <p:par>
                                <p:cTn id="11" presetID="42" presetClass="path" presetSubtype="0" accel="50000" decel="50000" fill="hold" nodeType="withEffect">
                                  <p:stCondLst>
                                    <p:cond delay="0"/>
                                  </p:stCondLst>
                                  <p:childTnLst>
                                    <p:animMotion origin="layout" path="M 5.55556E-7 3.7037E-7 L -0.54063 -0.21644 " pathEditMode="relative" rAng="0" ptsTypes="AA">
                                      <p:cBhvr>
                                        <p:cTn id="12" dur="5000" fill="hold"/>
                                        <p:tgtEl>
                                          <p:spTgt spid="168028"/>
                                        </p:tgtEl>
                                        <p:attrNameLst>
                                          <p:attrName>ppt_x</p:attrName>
                                          <p:attrName>ppt_y</p:attrName>
                                        </p:attrNameLst>
                                      </p:cBhvr>
                                      <p:rCtr x="-27031" y="-10833"/>
                                    </p:animMotion>
                                  </p:childTnLst>
                                </p:cTn>
                              </p:par>
                              <p:par>
                                <p:cTn id="13" presetID="35" presetClass="path" presetSubtype="0" accel="50000" decel="50000" fill="hold" nodeType="withEffect">
                                  <p:stCondLst>
                                    <p:cond delay="0"/>
                                  </p:stCondLst>
                                  <p:childTnLst>
                                    <p:animMotion origin="layout" path="M -4.16667E-6 7.40741E-7 L 0.00087 -0.11181 " pathEditMode="relative" rAng="0" ptsTypes="AA">
                                      <p:cBhvr>
                                        <p:cTn id="14" dur="5000" fill="hold"/>
                                        <p:tgtEl>
                                          <p:spTgt spid="106"/>
                                        </p:tgtEl>
                                        <p:attrNameLst>
                                          <p:attrName>ppt_x</p:attrName>
                                          <p:attrName>ppt_y</p:attrName>
                                        </p:attrNameLst>
                                      </p:cBhvr>
                                      <p:rCtr x="35" y="-5602"/>
                                    </p:animMotion>
                                  </p:childTnLst>
                                </p:cTn>
                              </p:par>
                              <p:par>
                                <p:cTn id="15" presetID="42" presetClass="path" presetSubtype="0" accel="50000" decel="50000" fill="hold" nodeType="withEffect">
                                  <p:stCondLst>
                                    <p:cond delay="0"/>
                                  </p:stCondLst>
                                  <p:childTnLst>
                                    <p:animMotion origin="layout" path="M -2.5E-6 -2.22222E-6 L -0.00607 -0.2081 " pathEditMode="relative" rAng="0" ptsTypes="AA">
                                      <p:cBhvr>
                                        <p:cTn id="16" dur="5000" fill="hold"/>
                                        <p:tgtEl>
                                          <p:spTgt spid="101"/>
                                        </p:tgtEl>
                                        <p:attrNameLst>
                                          <p:attrName>ppt_x</p:attrName>
                                          <p:attrName>ppt_y</p:attrName>
                                        </p:attrNameLst>
                                      </p:cBhvr>
                                      <p:rCtr x="-313" y="-10417"/>
                                    </p:animMotion>
                                  </p:childTnLst>
                                </p:cTn>
                              </p:par>
                            </p:childTnLst>
                          </p:cTn>
                        </p:par>
                        <p:par>
                          <p:cTn id="17" fill="hold" nodeType="afterGroup">
                            <p:stCondLst>
                              <p:cond delay="5000"/>
                            </p:stCondLst>
                            <p:childTnLst>
                              <p:par>
                                <p:cTn id="18" presetID="9" presetClass="entr" presetSubtype="0" fill="hold" nodeType="afterEffect">
                                  <p:stCondLst>
                                    <p:cond delay="0"/>
                                  </p:stCondLst>
                                  <p:childTnLst>
                                    <p:set>
                                      <p:cBhvr>
                                        <p:cTn id="19" dur="1" fill="hold">
                                          <p:stCondLst>
                                            <p:cond delay="0"/>
                                          </p:stCondLst>
                                        </p:cTn>
                                        <p:tgtEl>
                                          <p:spTgt spid="168020"/>
                                        </p:tgtEl>
                                        <p:attrNameLst>
                                          <p:attrName>style.visibility</p:attrName>
                                        </p:attrNameLst>
                                      </p:cBhvr>
                                      <p:to>
                                        <p:strVal val="visible"/>
                                      </p:to>
                                    </p:set>
                                    <p:animEffect transition="in" filter="dissolve">
                                      <p:cBhvr>
                                        <p:cTn id="20" dur="100"/>
                                        <p:tgtEl>
                                          <p:spTgt spid="168020"/>
                                        </p:tgtEl>
                                      </p:cBhvr>
                                    </p:animEffect>
                                  </p:childTnLst>
                                </p:cTn>
                              </p:par>
                            </p:childTnLst>
                          </p:cTn>
                        </p:par>
                        <p:par>
                          <p:cTn id="21" fill="hold" nodeType="afterGroup">
                            <p:stCondLst>
                              <p:cond delay="5100"/>
                            </p:stCondLst>
                            <p:childTnLst>
                              <p:par>
                                <p:cTn id="22" presetID="42" presetClass="path" presetSubtype="0" accel="50000" decel="50000" fill="hold" nodeType="afterEffect">
                                  <p:stCondLst>
                                    <p:cond delay="0"/>
                                  </p:stCondLst>
                                  <p:childTnLst>
                                    <p:animMotion origin="layout" path="M 0.00087 -0.1118 L 0.00087 -0.45301 " pathEditMode="relative" rAng="0" ptsTypes="AA">
                                      <p:cBhvr>
                                        <p:cTn id="23" dur="3000" fill="hold"/>
                                        <p:tgtEl>
                                          <p:spTgt spid="106"/>
                                        </p:tgtEl>
                                        <p:attrNameLst>
                                          <p:attrName>ppt_x</p:attrName>
                                          <p:attrName>ppt_y</p:attrName>
                                        </p:attrNameLst>
                                      </p:cBhvr>
                                      <p:rCtr x="0" y="-1706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a:extLst>
              <a:ext uri="{FF2B5EF4-FFF2-40B4-BE49-F238E27FC236}">
                <a16:creationId xmlns:a16="http://schemas.microsoft.com/office/drawing/2014/main" id="{7DD286B8-3F26-4DFC-9064-F7AA97E77037}"/>
              </a:ext>
            </a:extLst>
          </p:cNvPr>
          <p:cNvSpPr>
            <a:spLocks noChangeArrowheads="1"/>
          </p:cNvSpPr>
          <p:nvPr/>
        </p:nvSpPr>
        <p:spPr bwMode="auto">
          <a:xfrm rot="-5400000">
            <a:off x="5937250" y="285750"/>
            <a:ext cx="444500" cy="19304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39939" name="Line 3">
            <a:extLst>
              <a:ext uri="{FF2B5EF4-FFF2-40B4-BE49-F238E27FC236}">
                <a16:creationId xmlns:a16="http://schemas.microsoft.com/office/drawing/2014/main" id="{F4726462-60CF-4FD6-A6B4-ACEF08232065}"/>
              </a:ext>
            </a:extLst>
          </p:cNvPr>
          <p:cNvSpPr>
            <a:spLocks noChangeShapeType="1"/>
          </p:cNvSpPr>
          <p:nvPr/>
        </p:nvSpPr>
        <p:spPr bwMode="auto">
          <a:xfrm>
            <a:off x="0" y="942975"/>
            <a:ext cx="9144000" cy="0"/>
          </a:xfrm>
          <a:prstGeom prst="line">
            <a:avLst/>
          </a:prstGeom>
          <a:noFill/>
          <a:ln w="76200" cmpd="dbl">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9940" name="Rectangle 5">
            <a:extLst>
              <a:ext uri="{FF2B5EF4-FFF2-40B4-BE49-F238E27FC236}">
                <a16:creationId xmlns:a16="http://schemas.microsoft.com/office/drawing/2014/main" id="{DB31DACB-48B5-45E3-B080-7BE5B8F4AB35}"/>
              </a:ext>
            </a:extLst>
          </p:cNvPr>
          <p:cNvSpPr>
            <a:spLocks noChangeArrowheads="1"/>
          </p:cNvSpPr>
          <p:nvPr/>
        </p:nvSpPr>
        <p:spPr bwMode="auto">
          <a:xfrm>
            <a:off x="733425" y="1933575"/>
            <a:ext cx="7213600" cy="3886200"/>
          </a:xfrm>
          <a:prstGeom prst="rect">
            <a:avLst/>
          </a:prstGeom>
          <a:solidFill>
            <a:srgbClr val="92D050"/>
          </a:solidFill>
          <a:ln w="28575">
            <a:solidFill>
              <a:srgbClr val="FFFFFF"/>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en-US" altLang="en-US" sz="1800"/>
          </a:p>
        </p:txBody>
      </p:sp>
      <p:sp>
        <p:nvSpPr>
          <p:cNvPr id="39941" name="Line 6">
            <a:extLst>
              <a:ext uri="{FF2B5EF4-FFF2-40B4-BE49-F238E27FC236}">
                <a16:creationId xmlns:a16="http://schemas.microsoft.com/office/drawing/2014/main" id="{D9529278-5B15-4A00-B599-1D92DD08602B}"/>
              </a:ext>
            </a:extLst>
          </p:cNvPr>
          <p:cNvSpPr>
            <a:spLocks noChangeShapeType="1"/>
          </p:cNvSpPr>
          <p:nvPr/>
        </p:nvSpPr>
        <p:spPr bwMode="auto">
          <a:xfrm>
            <a:off x="2016125" y="1933575"/>
            <a:ext cx="0" cy="3886200"/>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9942" name="Line 7">
            <a:extLst>
              <a:ext uri="{FF2B5EF4-FFF2-40B4-BE49-F238E27FC236}">
                <a16:creationId xmlns:a16="http://schemas.microsoft.com/office/drawing/2014/main" id="{33EF0657-9589-45BA-AB98-15DA8B4C0BD4}"/>
              </a:ext>
            </a:extLst>
          </p:cNvPr>
          <p:cNvSpPr>
            <a:spLocks noChangeShapeType="1"/>
          </p:cNvSpPr>
          <p:nvPr/>
        </p:nvSpPr>
        <p:spPr bwMode="auto">
          <a:xfrm>
            <a:off x="2778125" y="1933575"/>
            <a:ext cx="0" cy="3886200"/>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9943" name="Line 8">
            <a:extLst>
              <a:ext uri="{FF2B5EF4-FFF2-40B4-BE49-F238E27FC236}">
                <a16:creationId xmlns:a16="http://schemas.microsoft.com/office/drawing/2014/main" id="{37D2AD38-5491-4073-88ED-59D60CF2B240}"/>
              </a:ext>
            </a:extLst>
          </p:cNvPr>
          <p:cNvSpPr>
            <a:spLocks noChangeShapeType="1"/>
          </p:cNvSpPr>
          <p:nvPr/>
        </p:nvSpPr>
        <p:spPr bwMode="auto">
          <a:xfrm>
            <a:off x="3616325" y="1933575"/>
            <a:ext cx="0" cy="3886200"/>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9944" name="Line 9">
            <a:extLst>
              <a:ext uri="{FF2B5EF4-FFF2-40B4-BE49-F238E27FC236}">
                <a16:creationId xmlns:a16="http://schemas.microsoft.com/office/drawing/2014/main" id="{A4F554CB-F488-4C62-8B51-B1D8835FB367}"/>
              </a:ext>
            </a:extLst>
          </p:cNvPr>
          <p:cNvSpPr>
            <a:spLocks noChangeShapeType="1"/>
          </p:cNvSpPr>
          <p:nvPr/>
        </p:nvSpPr>
        <p:spPr bwMode="auto">
          <a:xfrm>
            <a:off x="4454525" y="1933575"/>
            <a:ext cx="0" cy="3886200"/>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9945" name="Rectangle 10">
            <a:extLst>
              <a:ext uri="{FF2B5EF4-FFF2-40B4-BE49-F238E27FC236}">
                <a16:creationId xmlns:a16="http://schemas.microsoft.com/office/drawing/2014/main" id="{21EE7506-6A5D-4590-AD46-8A4FD8B57020}"/>
              </a:ext>
            </a:extLst>
          </p:cNvPr>
          <p:cNvSpPr>
            <a:spLocks noChangeAspect="1" noChangeArrowheads="1"/>
          </p:cNvSpPr>
          <p:nvPr/>
        </p:nvSpPr>
        <p:spPr bwMode="auto">
          <a:xfrm>
            <a:off x="1939925" y="1781175"/>
            <a:ext cx="136525" cy="136525"/>
          </a:xfrm>
          <a:prstGeom prst="rect">
            <a:avLst/>
          </a:prstGeom>
          <a:solidFill>
            <a:srgbClr val="FF33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39946" name="Rectangle 11">
            <a:extLst>
              <a:ext uri="{FF2B5EF4-FFF2-40B4-BE49-F238E27FC236}">
                <a16:creationId xmlns:a16="http://schemas.microsoft.com/office/drawing/2014/main" id="{F9DEA202-5038-4338-9EF6-D9D455256E01}"/>
              </a:ext>
            </a:extLst>
          </p:cNvPr>
          <p:cNvSpPr>
            <a:spLocks noChangeAspect="1" noChangeArrowheads="1"/>
          </p:cNvSpPr>
          <p:nvPr/>
        </p:nvSpPr>
        <p:spPr bwMode="auto">
          <a:xfrm>
            <a:off x="1939925" y="5819775"/>
            <a:ext cx="136525" cy="136525"/>
          </a:xfrm>
          <a:prstGeom prst="rect">
            <a:avLst/>
          </a:prstGeom>
          <a:solidFill>
            <a:srgbClr val="FF33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39947" name="Rectangle 12">
            <a:extLst>
              <a:ext uri="{FF2B5EF4-FFF2-40B4-BE49-F238E27FC236}">
                <a16:creationId xmlns:a16="http://schemas.microsoft.com/office/drawing/2014/main" id="{56476608-F407-458F-BFCC-EA2B5E96D993}"/>
              </a:ext>
            </a:extLst>
          </p:cNvPr>
          <p:cNvSpPr>
            <a:spLocks noChangeAspect="1" noChangeArrowheads="1"/>
          </p:cNvSpPr>
          <p:nvPr/>
        </p:nvSpPr>
        <p:spPr bwMode="auto">
          <a:xfrm>
            <a:off x="720725" y="1781175"/>
            <a:ext cx="136525" cy="136525"/>
          </a:xfrm>
          <a:prstGeom prst="rect">
            <a:avLst/>
          </a:prstGeom>
          <a:solidFill>
            <a:srgbClr val="FF33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39948" name="Rectangle 13">
            <a:extLst>
              <a:ext uri="{FF2B5EF4-FFF2-40B4-BE49-F238E27FC236}">
                <a16:creationId xmlns:a16="http://schemas.microsoft.com/office/drawing/2014/main" id="{3BC9E36B-941F-49A7-950F-1DBD93894D7B}"/>
              </a:ext>
            </a:extLst>
          </p:cNvPr>
          <p:cNvSpPr>
            <a:spLocks noChangeAspect="1" noChangeArrowheads="1"/>
          </p:cNvSpPr>
          <p:nvPr/>
        </p:nvSpPr>
        <p:spPr bwMode="auto">
          <a:xfrm>
            <a:off x="720725" y="5819775"/>
            <a:ext cx="136525" cy="136525"/>
          </a:xfrm>
          <a:prstGeom prst="rect">
            <a:avLst/>
          </a:prstGeom>
          <a:solidFill>
            <a:srgbClr val="FF33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39949" name="Line 14">
            <a:extLst>
              <a:ext uri="{FF2B5EF4-FFF2-40B4-BE49-F238E27FC236}">
                <a16:creationId xmlns:a16="http://schemas.microsoft.com/office/drawing/2014/main" id="{0C852D5A-8F2C-46AC-A58F-9E608867BB40}"/>
              </a:ext>
            </a:extLst>
          </p:cNvPr>
          <p:cNvSpPr>
            <a:spLocks noChangeShapeType="1"/>
          </p:cNvSpPr>
          <p:nvPr/>
        </p:nvSpPr>
        <p:spPr bwMode="auto">
          <a:xfrm>
            <a:off x="5292725" y="1944688"/>
            <a:ext cx="0" cy="3886200"/>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9950" name="Line 15">
            <a:extLst>
              <a:ext uri="{FF2B5EF4-FFF2-40B4-BE49-F238E27FC236}">
                <a16:creationId xmlns:a16="http://schemas.microsoft.com/office/drawing/2014/main" id="{951559CB-F8A1-43EE-8D45-7B890CA717E0}"/>
              </a:ext>
            </a:extLst>
          </p:cNvPr>
          <p:cNvSpPr>
            <a:spLocks noChangeShapeType="1"/>
          </p:cNvSpPr>
          <p:nvPr/>
        </p:nvSpPr>
        <p:spPr bwMode="auto">
          <a:xfrm>
            <a:off x="6156325" y="1946275"/>
            <a:ext cx="0" cy="3886200"/>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9951" name="Line 16">
            <a:extLst>
              <a:ext uri="{FF2B5EF4-FFF2-40B4-BE49-F238E27FC236}">
                <a16:creationId xmlns:a16="http://schemas.microsoft.com/office/drawing/2014/main" id="{A24A87B4-5172-4A50-8D97-87BC14F1F8A6}"/>
              </a:ext>
            </a:extLst>
          </p:cNvPr>
          <p:cNvSpPr>
            <a:spLocks noChangeShapeType="1"/>
          </p:cNvSpPr>
          <p:nvPr/>
        </p:nvSpPr>
        <p:spPr bwMode="auto">
          <a:xfrm>
            <a:off x="7019925" y="1946275"/>
            <a:ext cx="0" cy="3886200"/>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70001" name="Text Box 17">
            <a:extLst>
              <a:ext uri="{FF2B5EF4-FFF2-40B4-BE49-F238E27FC236}">
                <a16:creationId xmlns:a16="http://schemas.microsoft.com/office/drawing/2014/main" id="{2DEB5471-5DB8-4C0D-B952-D04A4A0697D7}"/>
              </a:ext>
            </a:extLst>
          </p:cNvPr>
          <p:cNvSpPr txBox="1">
            <a:spLocks noChangeArrowheads="1"/>
          </p:cNvSpPr>
          <p:nvPr/>
        </p:nvSpPr>
        <p:spPr bwMode="auto">
          <a:xfrm>
            <a:off x="5508625" y="1049338"/>
            <a:ext cx="12255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eaLnBrk="1" hangingPunct="1">
              <a:defRPr/>
            </a:pPr>
            <a:r>
              <a:rPr lang="en-US" dirty="0">
                <a:solidFill>
                  <a:schemeClr val="bg1"/>
                </a:solidFill>
                <a:effectLst>
                  <a:outerShdw blurRad="38100" dist="38100" dir="2700000" algn="tl">
                    <a:srgbClr val="000000"/>
                  </a:outerShdw>
                </a:effectLst>
                <a:latin typeface="Arial" charset="0"/>
              </a:rPr>
              <a:t>Press Box</a:t>
            </a:r>
          </a:p>
        </p:txBody>
      </p:sp>
      <p:sp>
        <p:nvSpPr>
          <p:cNvPr id="170002" name="Text Box 18">
            <a:extLst>
              <a:ext uri="{FF2B5EF4-FFF2-40B4-BE49-F238E27FC236}">
                <a16:creationId xmlns:a16="http://schemas.microsoft.com/office/drawing/2014/main" id="{4354D357-A17E-4371-960C-A985EB8ED11C}"/>
              </a:ext>
            </a:extLst>
          </p:cNvPr>
          <p:cNvSpPr txBox="1">
            <a:spLocks noChangeArrowheads="1"/>
          </p:cNvSpPr>
          <p:nvPr/>
        </p:nvSpPr>
        <p:spPr bwMode="auto">
          <a:xfrm>
            <a:off x="2390775" y="4954588"/>
            <a:ext cx="6953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1" hangingPunct="1">
              <a:defRPr/>
            </a:pPr>
            <a:r>
              <a:rPr lang="en-US" sz="2400" dirty="0">
                <a:solidFill>
                  <a:schemeClr val="bg1"/>
                </a:solidFill>
                <a:effectLst>
                  <a:outerShdw blurRad="38100" dist="38100" dir="2700000" algn="tl">
                    <a:srgbClr val="000000"/>
                  </a:outerShdw>
                </a:effectLst>
                <a:latin typeface="Arial" charset="0"/>
              </a:rPr>
              <a:t>1 0</a:t>
            </a:r>
          </a:p>
        </p:txBody>
      </p:sp>
      <p:sp>
        <p:nvSpPr>
          <p:cNvPr id="170003" name="Text Box 19">
            <a:extLst>
              <a:ext uri="{FF2B5EF4-FFF2-40B4-BE49-F238E27FC236}">
                <a16:creationId xmlns:a16="http://schemas.microsoft.com/office/drawing/2014/main" id="{550EA3F6-F0E4-452D-BF82-2EB6F18C9F1B}"/>
              </a:ext>
            </a:extLst>
          </p:cNvPr>
          <p:cNvSpPr txBox="1">
            <a:spLocks noChangeArrowheads="1"/>
          </p:cNvSpPr>
          <p:nvPr/>
        </p:nvSpPr>
        <p:spPr bwMode="auto">
          <a:xfrm>
            <a:off x="3216275" y="4929188"/>
            <a:ext cx="6953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1" hangingPunct="1">
              <a:defRPr/>
            </a:pPr>
            <a:r>
              <a:rPr lang="en-US" sz="2400" dirty="0">
                <a:solidFill>
                  <a:schemeClr val="bg1"/>
                </a:solidFill>
                <a:effectLst>
                  <a:outerShdw blurRad="38100" dist="38100" dir="2700000" algn="tl">
                    <a:srgbClr val="000000"/>
                  </a:outerShdw>
                </a:effectLst>
                <a:latin typeface="Arial" charset="0"/>
              </a:rPr>
              <a:t>2 0</a:t>
            </a:r>
          </a:p>
        </p:txBody>
      </p:sp>
      <p:sp>
        <p:nvSpPr>
          <p:cNvPr id="170004" name="Text Box 20">
            <a:extLst>
              <a:ext uri="{FF2B5EF4-FFF2-40B4-BE49-F238E27FC236}">
                <a16:creationId xmlns:a16="http://schemas.microsoft.com/office/drawing/2014/main" id="{A7E56241-30F2-4341-A94B-DF7FBF7BBAE8}"/>
              </a:ext>
            </a:extLst>
          </p:cNvPr>
          <p:cNvSpPr txBox="1">
            <a:spLocks noChangeArrowheads="1"/>
          </p:cNvSpPr>
          <p:nvPr/>
        </p:nvSpPr>
        <p:spPr bwMode="auto">
          <a:xfrm>
            <a:off x="4067175" y="4954588"/>
            <a:ext cx="6953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1" hangingPunct="1">
              <a:defRPr/>
            </a:pPr>
            <a:r>
              <a:rPr lang="en-US" sz="2400" dirty="0">
                <a:solidFill>
                  <a:schemeClr val="bg1"/>
                </a:solidFill>
                <a:effectLst>
                  <a:outerShdw blurRad="38100" dist="38100" dir="2700000" algn="tl">
                    <a:srgbClr val="000000"/>
                  </a:outerShdw>
                </a:effectLst>
                <a:latin typeface="Arial" charset="0"/>
              </a:rPr>
              <a:t>3 0</a:t>
            </a:r>
          </a:p>
        </p:txBody>
      </p:sp>
      <p:sp>
        <p:nvSpPr>
          <p:cNvPr id="170005" name="Text Box 21">
            <a:extLst>
              <a:ext uri="{FF2B5EF4-FFF2-40B4-BE49-F238E27FC236}">
                <a16:creationId xmlns:a16="http://schemas.microsoft.com/office/drawing/2014/main" id="{70D69845-0E2D-425B-B11F-0B1186B2E753}"/>
              </a:ext>
            </a:extLst>
          </p:cNvPr>
          <p:cNvSpPr txBox="1">
            <a:spLocks noChangeArrowheads="1"/>
          </p:cNvSpPr>
          <p:nvPr/>
        </p:nvSpPr>
        <p:spPr bwMode="auto">
          <a:xfrm>
            <a:off x="4892675" y="4954588"/>
            <a:ext cx="6953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1" hangingPunct="1">
              <a:defRPr/>
            </a:pPr>
            <a:r>
              <a:rPr lang="en-US" sz="2400" dirty="0">
                <a:solidFill>
                  <a:schemeClr val="bg1"/>
                </a:solidFill>
                <a:effectLst>
                  <a:outerShdw blurRad="38100" dist="38100" dir="2700000" algn="tl">
                    <a:srgbClr val="000000"/>
                  </a:outerShdw>
                </a:effectLst>
                <a:latin typeface="Arial" charset="0"/>
              </a:rPr>
              <a:t>4 0</a:t>
            </a:r>
          </a:p>
        </p:txBody>
      </p:sp>
      <p:sp>
        <p:nvSpPr>
          <p:cNvPr id="170006" name="Text Box 22">
            <a:extLst>
              <a:ext uri="{FF2B5EF4-FFF2-40B4-BE49-F238E27FC236}">
                <a16:creationId xmlns:a16="http://schemas.microsoft.com/office/drawing/2014/main" id="{35A7AD51-0890-4E49-A84A-C69DBC3CBA84}"/>
              </a:ext>
            </a:extLst>
          </p:cNvPr>
          <p:cNvSpPr txBox="1">
            <a:spLocks noChangeArrowheads="1"/>
          </p:cNvSpPr>
          <p:nvPr/>
        </p:nvSpPr>
        <p:spPr bwMode="auto">
          <a:xfrm>
            <a:off x="5765800" y="4957763"/>
            <a:ext cx="6953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1" hangingPunct="1">
              <a:defRPr/>
            </a:pPr>
            <a:r>
              <a:rPr lang="en-US" sz="2400" dirty="0">
                <a:solidFill>
                  <a:schemeClr val="bg1"/>
                </a:solidFill>
                <a:effectLst>
                  <a:outerShdw blurRad="38100" dist="38100" dir="2700000" algn="tl">
                    <a:srgbClr val="000000"/>
                  </a:outerShdw>
                </a:effectLst>
                <a:latin typeface="Arial" charset="0"/>
              </a:rPr>
              <a:t>5 0</a:t>
            </a:r>
          </a:p>
        </p:txBody>
      </p:sp>
      <p:sp>
        <p:nvSpPr>
          <p:cNvPr id="170007" name="Text Box 23">
            <a:extLst>
              <a:ext uri="{FF2B5EF4-FFF2-40B4-BE49-F238E27FC236}">
                <a16:creationId xmlns:a16="http://schemas.microsoft.com/office/drawing/2014/main" id="{858F5401-4C59-4EB9-BD06-F4D2A4A3DDF2}"/>
              </a:ext>
            </a:extLst>
          </p:cNvPr>
          <p:cNvSpPr txBox="1">
            <a:spLocks noChangeArrowheads="1"/>
          </p:cNvSpPr>
          <p:nvPr/>
        </p:nvSpPr>
        <p:spPr bwMode="auto">
          <a:xfrm>
            <a:off x="6635750" y="4941888"/>
            <a:ext cx="6953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1" hangingPunct="1">
              <a:defRPr/>
            </a:pPr>
            <a:r>
              <a:rPr lang="en-US" sz="2400" dirty="0">
                <a:solidFill>
                  <a:schemeClr val="bg1"/>
                </a:solidFill>
                <a:effectLst>
                  <a:outerShdw blurRad="38100" dist="38100" dir="2700000" algn="tl">
                    <a:srgbClr val="000000"/>
                  </a:outerShdw>
                </a:effectLst>
                <a:latin typeface="Arial" charset="0"/>
              </a:rPr>
              <a:t>4 0</a:t>
            </a:r>
          </a:p>
        </p:txBody>
      </p:sp>
      <p:sp>
        <p:nvSpPr>
          <p:cNvPr id="39959" name="Line 24">
            <a:extLst>
              <a:ext uri="{FF2B5EF4-FFF2-40B4-BE49-F238E27FC236}">
                <a16:creationId xmlns:a16="http://schemas.microsoft.com/office/drawing/2014/main" id="{B7EDE579-6917-4F54-A1E4-06FDA7E4BC5F}"/>
              </a:ext>
            </a:extLst>
          </p:cNvPr>
          <p:cNvSpPr>
            <a:spLocks noChangeShapeType="1"/>
          </p:cNvSpPr>
          <p:nvPr/>
        </p:nvSpPr>
        <p:spPr bwMode="auto">
          <a:xfrm>
            <a:off x="4051300" y="5816600"/>
            <a:ext cx="12700" cy="54610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9960" name="Rectangle 25">
            <a:extLst>
              <a:ext uri="{FF2B5EF4-FFF2-40B4-BE49-F238E27FC236}">
                <a16:creationId xmlns:a16="http://schemas.microsoft.com/office/drawing/2014/main" id="{8188D43D-3DF1-445A-B7E7-4846655080A6}"/>
              </a:ext>
            </a:extLst>
          </p:cNvPr>
          <p:cNvSpPr>
            <a:spLocks noChangeArrowheads="1"/>
          </p:cNvSpPr>
          <p:nvPr/>
        </p:nvSpPr>
        <p:spPr bwMode="auto">
          <a:xfrm>
            <a:off x="4076700" y="5829300"/>
            <a:ext cx="3873500" cy="533400"/>
          </a:xfrm>
          <a:prstGeom prst="rect">
            <a:avLst/>
          </a:prstGeom>
          <a:solidFill>
            <a:schemeClr val="bg1">
              <a:alpha val="50195"/>
            </a:schemeClr>
          </a:solidFill>
          <a:ln w="3175" cap="rnd">
            <a:solidFill>
              <a:schemeClr val="bg1"/>
            </a:solidFill>
            <a:prstDash val="sysDot"/>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39961" name="Line 26">
            <a:extLst>
              <a:ext uri="{FF2B5EF4-FFF2-40B4-BE49-F238E27FC236}">
                <a16:creationId xmlns:a16="http://schemas.microsoft.com/office/drawing/2014/main" id="{7B98E1D7-F863-4F7D-96AD-2D3C4E4253C7}"/>
              </a:ext>
            </a:extLst>
          </p:cNvPr>
          <p:cNvSpPr>
            <a:spLocks noChangeShapeType="1"/>
          </p:cNvSpPr>
          <p:nvPr/>
        </p:nvSpPr>
        <p:spPr bwMode="auto">
          <a:xfrm>
            <a:off x="2692400" y="3238500"/>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9962" name="Line 27">
            <a:extLst>
              <a:ext uri="{FF2B5EF4-FFF2-40B4-BE49-F238E27FC236}">
                <a16:creationId xmlns:a16="http://schemas.microsoft.com/office/drawing/2014/main" id="{8DA6D7E8-C306-4740-9A9F-36A6ED60C12B}"/>
              </a:ext>
            </a:extLst>
          </p:cNvPr>
          <p:cNvSpPr>
            <a:spLocks noChangeShapeType="1"/>
          </p:cNvSpPr>
          <p:nvPr/>
        </p:nvSpPr>
        <p:spPr bwMode="auto">
          <a:xfrm>
            <a:off x="2692400" y="4533900"/>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9963" name="Line 28">
            <a:extLst>
              <a:ext uri="{FF2B5EF4-FFF2-40B4-BE49-F238E27FC236}">
                <a16:creationId xmlns:a16="http://schemas.microsoft.com/office/drawing/2014/main" id="{A59BC5B4-43DA-4361-A21A-0FB06DBBA5F2}"/>
              </a:ext>
            </a:extLst>
          </p:cNvPr>
          <p:cNvSpPr>
            <a:spLocks noChangeShapeType="1"/>
          </p:cNvSpPr>
          <p:nvPr/>
        </p:nvSpPr>
        <p:spPr bwMode="auto">
          <a:xfrm>
            <a:off x="3543300" y="3225800"/>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9964" name="Line 29">
            <a:extLst>
              <a:ext uri="{FF2B5EF4-FFF2-40B4-BE49-F238E27FC236}">
                <a16:creationId xmlns:a16="http://schemas.microsoft.com/office/drawing/2014/main" id="{A90F13F0-3C5C-4116-85F4-AF1319FD0DEB}"/>
              </a:ext>
            </a:extLst>
          </p:cNvPr>
          <p:cNvSpPr>
            <a:spLocks noChangeShapeType="1"/>
          </p:cNvSpPr>
          <p:nvPr/>
        </p:nvSpPr>
        <p:spPr bwMode="auto">
          <a:xfrm>
            <a:off x="3543300" y="4521200"/>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9965" name="Line 30">
            <a:extLst>
              <a:ext uri="{FF2B5EF4-FFF2-40B4-BE49-F238E27FC236}">
                <a16:creationId xmlns:a16="http://schemas.microsoft.com/office/drawing/2014/main" id="{041D679F-5557-45D1-92D8-4035AFE48357}"/>
              </a:ext>
            </a:extLst>
          </p:cNvPr>
          <p:cNvSpPr>
            <a:spLocks noChangeShapeType="1"/>
          </p:cNvSpPr>
          <p:nvPr/>
        </p:nvSpPr>
        <p:spPr bwMode="auto">
          <a:xfrm>
            <a:off x="4381500" y="3238500"/>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9966" name="Line 31">
            <a:extLst>
              <a:ext uri="{FF2B5EF4-FFF2-40B4-BE49-F238E27FC236}">
                <a16:creationId xmlns:a16="http://schemas.microsoft.com/office/drawing/2014/main" id="{6085D578-33B3-4F1B-AC63-CE4EB208A2F8}"/>
              </a:ext>
            </a:extLst>
          </p:cNvPr>
          <p:cNvSpPr>
            <a:spLocks noChangeShapeType="1"/>
          </p:cNvSpPr>
          <p:nvPr/>
        </p:nvSpPr>
        <p:spPr bwMode="auto">
          <a:xfrm>
            <a:off x="4381500" y="4533900"/>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9967" name="Line 32">
            <a:extLst>
              <a:ext uri="{FF2B5EF4-FFF2-40B4-BE49-F238E27FC236}">
                <a16:creationId xmlns:a16="http://schemas.microsoft.com/office/drawing/2014/main" id="{2E9D5328-B0DD-4CF6-A2D5-7FE9DF4F3904}"/>
              </a:ext>
            </a:extLst>
          </p:cNvPr>
          <p:cNvSpPr>
            <a:spLocks noChangeShapeType="1"/>
          </p:cNvSpPr>
          <p:nvPr/>
        </p:nvSpPr>
        <p:spPr bwMode="auto">
          <a:xfrm>
            <a:off x="5219700" y="3238500"/>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9968" name="Line 33">
            <a:extLst>
              <a:ext uri="{FF2B5EF4-FFF2-40B4-BE49-F238E27FC236}">
                <a16:creationId xmlns:a16="http://schemas.microsoft.com/office/drawing/2014/main" id="{B3AD1738-4AD2-4FB9-AFCD-52BD7FA3E6AF}"/>
              </a:ext>
            </a:extLst>
          </p:cNvPr>
          <p:cNvSpPr>
            <a:spLocks noChangeShapeType="1"/>
          </p:cNvSpPr>
          <p:nvPr/>
        </p:nvSpPr>
        <p:spPr bwMode="auto">
          <a:xfrm>
            <a:off x="5219700" y="4533900"/>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9969" name="Line 34">
            <a:extLst>
              <a:ext uri="{FF2B5EF4-FFF2-40B4-BE49-F238E27FC236}">
                <a16:creationId xmlns:a16="http://schemas.microsoft.com/office/drawing/2014/main" id="{A48029E9-0F06-4080-A4AC-9A2743F61EBA}"/>
              </a:ext>
            </a:extLst>
          </p:cNvPr>
          <p:cNvSpPr>
            <a:spLocks noChangeShapeType="1"/>
          </p:cNvSpPr>
          <p:nvPr/>
        </p:nvSpPr>
        <p:spPr bwMode="auto">
          <a:xfrm>
            <a:off x="6070600" y="3238500"/>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9970" name="Line 35">
            <a:extLst>
              <a:ext uri="{FF2B5EF4-FFF2-40B4-BE49-F238E27FC236}">
                <a16:creationId xmlns:a16="http://schemas.microsoft.com/office/drawing/2014/main" id="{3BA27C78-5CA2-49C2-8977-2CD830E07E56}"/>
              </a:ext>
            </a:extLst>
          </p:cNvPr>
          <p:cNvSpPr>
            <a:spLocks noChangeShapeType="1"/>
          </p:cNvSpPr>
          <p:nvPr/>
        </p:nvSpPr>
        <p:spPr bwMode="auto">
          <a:xfrm>
            <a:off x="6070600" y="4533900"/>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9971" name="Line 36">
            <a:extLst>
              <a:ext uri="{FF2B5EF4-FFF2-40B4-BE49-F238E27FC236}">
                <a16:creationId xmlns:a16="http://schemas.microsoft.com/office/drawing/2014/main" id="{1286373F-C4BB-4FD3-9102-BF331FC4CF80}"/>
              </a:ext>
            </a:extLst>
          </p:cNvPr>
          <p:cNvSpPr>
            <a:spLocks noChangeShapeType="1"/>
          </p:cNvSpPr>
          <p:nvPr/>
        </p:nvSpPr>
        <p:spPr bwMode="auto">
          <a:xfrm>
            <a:off x="6946900" y="3251200"/>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9972" name="Line 37">
            <a:extLst>
              <a:ext uri="{FF2B5EF4-FFF2-40B4-BE49-F238E27FC236}">
                <a16:creationId xmlns:a16="http://schemas.microsoft.com/office/drawing/2014/main" id="{F338BD90-F2E2-4A68-84BA-91AA7C7A850B}"/>
              </a:ext>
            </a:extLst>
          </p:cNvPr>
          <p:cNvSpPr>
            <a:spLocks noChangeShapeType="1"/>
          </p:cNvSpPr>
          <p:nvPr/>
        </p:nvSpPr>
        <p:spPr bwMode="auto">
          <a:xfrm>
            <a:off x="6946900" y="4546600"/>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70022" name="Text Box 38">
            <a:extLst>
              <a:ext uri="{FF2B5EF4-FFF2-40B4-BE49-F238E27FC236}">
                <a16:creationId xmlns:a16="http://schemas.microsoft.com/office/drawing/2014/main" id="{FEBFFC7A-930D-4D1C-9DAB-EF99A484D5BD}"/>
              </a:ext>
            </a:extLst>
          </p:cNvPr>
          <p:cNvSpPr txBox="1">
            <a:spLocks noChangeArrowheads="1"/>
          </p:cNvSpPr>
          <p:nvPr/>
        </p:nvSpPr>
        <p:spPr bwMode="auto">
          <a:xfrm>
            <a:off x="2339975" y="5002213"/>
            <a:ext cx="3175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eaLnBrk="1" hangingPunct="1">
              <a:defRPr/>
            </a:pPr>
            <a:r>
              <a:rPr lang="en-US" dirty="0">
                <a:solidFill>
                  <a:schemeClr val="bg1"/>
                </a:solidFill>
                <a:effectLst>
                  <a:outerShdw blurRad="38100" dist="38100" dir="2700000" algn="tl">
                    <a:srgbClr val="000000"/>
                  </a:outerShdw>
                </a:effectLst>
                <a:latin typeface="Arial" charset="0"/>
              </a:rPr>
              <a:t>&lt;</a:t>
            </a:r>
          </a:p>
        </p:txBody>
      </p:sp>
      <p:sp>
        <p:nvSpPr>
          <p:cNvPr id="170023" name="Text Box 39">
            <a:extLst>
              <a:ext uri="{FF2B5EF4-FFF2-40B4-BE49-F238E27FC236}">
                <a16:creationId xmlns:a16="http://schemas.microsoft.com/office/drawing/2014/main" id="{BC0181F0-51E1-435E-A118-1A18582C2160}"/>
              </a:ext>
            </a:extLst>
          </p:cNvPr>
          <p:cNvSpPr txBox="1">
            <a:spLocks noChangeArrowheads="1"/>
          </p:cNvSpPr>
          <p:nvPr/>
        </p:nvSpPr>
        <p:spPr bwMode="auto">
          <a:xfrm>
            <a:off x="3127375" y="5002213"/>
            <a:ext cx="3175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eaLnBrk="1" hangingPunct="1">
              <a:defRPr/>
            </a:pPr>
            <a:r>
              <a:rPr lang="en-US" dirty="0">
                <a:solidFill>
                  <a:schemeClr val="bg1"/>
                </a:solidFill>
                <a:effectLst>
                  <a:outerShdw blurRad="38100" dist="38100" dir="2700000" algn="tl">
                    <a:srgbClr val="000000"/>
                  </a:outerShdw>
                </a:effectLst>
                <a:latin typeface="Arial" charset="0"/>
              </a:rPr>
              <a:t>&lt;</a:t>
            </a:r>
          </a:p>
        </p:txBody>
      </p:sp>
      <p:sp>
        <p:nvSpPr>
          <p:cNvPr id="170024" name="Text Box 40">
            <a:extLst>
              <a:ext uri="{FF2B5EF4-FFF2-40B4-BE49-F238E27FC236}">
                <a16:creationId xmlns:a16="http://schemas.microsoft.com/office/drawing/2014/main" id="{3AE7C7B5-D258-4774-8E3A-C4C43FC48135}"/>
              </a:ext>
            </a:extLst>
          </p:cNvPr>
          <p:cNvSpPr txBox="1">
            <a:spLocks noChangeArrowheads="1"/>
          </p:cNvSpPr>
          <p:nvPr/>
        </p:nvSpPr>
        <p:spPr bwMode="auto">
          <a:xfrm>
            <a:off x="3978275" y="5002213"/>
            <a:ext cx="3175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eaLnBrk="1" hangingPunct="1">
              <a:defRPr/>
            </a:pPr>
            <a:r>
              <a:rPr lang="en-US" dirty="0">
                <a:solidFill>
                  <a:schemeClr val="bg1"/>
                </a:solidFill>
                <a:effectLst>
                  <a:outerShdw blurRad="38100" dist="38100" dir="2700000" algn="tl">
                    <a:srgbClr val="000000"/>
                  </a:outerShdw>
                </a:effectLst>
                <a:latin typeface="Arial" charset="0"/>
              </a:rPr>
              <a:t>&lt;</a:t>
            </a:r>
          </a:p>
        </p:txBody>
      </p:sp>
      <p:sp>
        <p:nvSpPr>
          <p:cNvPr id="170025" name="Text Box 41">
            <a:extLst>
              <a:ext uri="{FF2B5EF4-FFF2-40B4-BE49-F238E27FC236}">
                <a16:creationId xmlns:a16="http://schemas.microsoft.com/office/drawing/2014/main" id="{34ABC973-A6C0-4F35-9B3F-CEBBFD287428}"/>
              </a:ext>
            </a:extLst>
          </p:cNvPr>
          <p:cNvSpPr txBox="1">
            <a:spLocks noChangeArrowheads="1"/>
          </p:cNvSpPr>
          <p:nvPr/>
        </p:nvSpPr>
        <p:spPr bwMode="auto">
          <a:xfrm>
            <a:off x="4803775" y="4989513"/>
            <a:ext cx="3175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eaLnBrk="1" hangingPunct="1">
              <a:defRPr/>
            </a:pPr>
            <a:r>
              <a:rPr lang="en-US" dirty="0">
                <a:solidFill>
                  <a:schemeClr val="bg1"/>
                </a:solidFill>
                <a:effectLst>
                  <a:outerShdw blurRad="38100" dist="38100" dir="2700000" algn="tl">
                    <a:srgbClr val="000000"/>
                  </a:outerShdw>
                </a:effectLst>
                <a:latin typeface="Arial" charset="0"/>
              </a:rPr>
              <a:t>&lt;</a:t>
            </a:r>
          </a:p>
        </p:txBody>
      </p:sp>
      <p:sp>
        <p:nvSpPr>
          <p:cNvPr id="170026" name="Text Box 42">
            <a:extLst>
              <a:ext uri="{FF2B5EF4-FFF2-40B4-BE49-F238E27FC236}">
                <a16:creationId xmlns:a16="http://schemas.microsoft.com/office/drawing/2014/main" id="{32514C29-9931-4081-963D-7CFE983291D1}"/>
              </a:ext>
            </a:extLst>
          </p:cNvPr>
          <p:cNvSpPr txBox="1">
            <a:spLocks noChangeArrowheads="1"/>
          </p:cNvSpPr>
          <p:nvPr/>
        </p:nvSpPr>
        <p:spPr bwMode="auto">
          <a:xfrm flipV="1">
            <a:off x="7204075" y="4989513"/>
            <a:ext cx="3175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eaLnBrk="1" hangingPunct="1">
              <a:defRPr/>
            </a:pPr>
            <a:r>
              <a:rPr lang="en-US" dirty="0">
                <a:solidFill>
                  <a:schemeClr val="bg1"/>
                </a:solidFill>
                <a:effectLst>
                  <a:outerShdw blurRad="38100" dist="38100" dir="2700000" algn="tl">
                    <a:srgbClr val="000000"/>
                  </a:outerShdw>
                </a:effectLst>
                <a:latin typeface="Arial" charset="0"/>
              </a:rPr>
              <a:t>&lt;</a:t>
            </a:r>
          </a:p>
        </p:txBody>
      </p:sp>
      <p:grpSp>
        <p:nvGrpSpPr>
          <p:cNvPr id="39978" name="Group 43">
            <a:extLst>
              <a:ext uri="{FF2B5EF4-FFF2-40B4-BE49-F238E27FC236}">
                <a16:creationId xmlns:a16="http://schemas.microsoft.com/office/drawing/2014/main" id="{AFDE1B6E-286F-4637-BF92-876153C2D18B}"/>
              </a:ext>
            </a:extLst>
          </p:cNvPr>
          <p:cNvGrpSpPr>
            <a:grpSpLocks/>
          </p:cNvGrpSpPr>
          <p:nvPr/>
        </p:nvGrpSpPr>
        <p:grpSpPr bwMode="auto">
          <a:xfrm>
            <a:off x="2984500" y="6045200"/>
            <a:ext cx="647700" cy="215900"/>
            <a:chOff x="1880" y="3808"/>
            <a:chExt cx="408" cy="136"/>
          </a:xfrm>
        </p:grpSpPr>
        <p:sp>
          <p:nvSpPr>
            <p:cNvPr id="40044" name="Oval 44">
              <a:extLst>
                <a:ext uri="{FF2B5EF4-FFF2-40B4-BE49-F238E27FC236}">
                  <a16:creationId xmlns:a16="http://schemas.microsoft.com/office/drawing/2014/main" id="{29D40DFB-1942-43AC-A7BC-0C1AA9EFD53C}"/>
                </a:ext>
              </a:extLst>
            </p:cNvPr>
            <p:cNvSpPr>
              <a:spLocks noChangeArrowheads="1"/>
            </p:cNvSpPr>
            <p:nvPr/>
          </p:nvSpPr>
          <p:spPr bwMode="auto">
            <a:xfrm>
              <a:off x="1880" y="3808"/>
              <a:ext cx="128" cy="136"/>
            </a:xfrm>
            <a:prstGeom prst="ellipse">
              <a:avLst/>
            </a:prstGeom>
            <a:blipFill dpi="0" rotWithShape="0">
              <a:blip r:embed="rId3"/>
              <a:srcRect/>
              <a:tile tx="0" ty="0" sx="100000" sy="100000" flip="none" algn="tl"/>
            </a:blipFill>
            <a:ln w="12700" cap="rnd">
              <a:solidFill>
                <a:schemeClr val="tx1"/>
              </a:solidFill>
              <a:prstDash val="sysDot"/>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40045" name="Oval 45">
              <a:extLst>
                <a:ext uri="{FF2B5EF4-FFF2-40B4-BE49-F238E27FC236}">
                  <a16:creationId xmlns:a16="http://schemas.microsoft.com/office/drawing/2014/main" id="{C8BCCCBA-17A5-4E44-8B93-E07486130A63}"/>
                </a:ext>
              </a:extLst>
            </p:cNvPr>
            <p:cNvSpPr>
              <a:spLocks noChangeArrowheads="1"/>
            </p:cNvSpPr>
            <p:nvPr/>
          </p:nvSpPr>
          <p:spPr bwMode="auto">
            <a:xfrm>
              <a:off x="2024" y="3808"/>
              <a:ext cx="128" cy="136"/>
            </a:xfrm>
            <a:prstGeom prst="ellipse">
              <a:avLst/>
            </a:prstGeom>
            <a:blipFill dpi="0" rotWithShape="0">
              <a:blip r:embed="rId3"/>
              <a:srcRect/>
              <a:tile tx="0" ty="0" sx="100000" sy="100000" flip="none" algn="tl"/>
            </a:blipFill>
            <a:ln w="12700" cap="rnd">
              <a:solidFill>
                <a:schemeClr val="tx1"/>
              </a:solidFill>
              <a:prstDash val="sysDot"/>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40046" name="Oval 46">
              <a:extLst>
                <a:ext uri="{FF2B5EF4-FFF2-40B4-BE49-F238E27FC236}">
                  <a16:creationId xmlns:a16="http://schemas.microsoft.com/office/drawing/2014/main" id="{76462B55-6FB8-4CE3-BA9F-7EAAB5678ED0}"/>
                </a:ext>
              </a:extLst>
            </p:cNvPr>
            <p:cNvSpPr>
              <a:spLocks noChangeArrowheads="1"/>
            </p:cNvSpPr>
            <p:nvPr/>
          </p:nvSpPr>
          <p:spPr bwMode="auto">
            <a:xfrm>
              <a:off x="2160" y="3808"/>
              <a:ext cx="128" cy="136"/>
            </a:xfrm>
            <a:prstGeom prst="ellipse">
              <a:avLst/>
            </a:prstGeom>
            <a:blipFill dpi="0" rotWithShape="0">
              <a:blip r:embed="rId3"/>
              <a:srcRect/>
              <a:tile tx="0" ty="0" sx="100000" sy="100000" flip="none" algn="tl"/>
            </a:blipFill>
            <a:ln w="12700" cap="rnd">
              <a:solidFill>
                <a:schemeClr val="tx1"/>
              </a:solidFill>
              <a:prstDash val="sysDot"/>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grpSp>
      <p:grpSp>
        <p:nvGrpSpPr>
          <p:cNvPr id="39979" name="Group 54">
            <a:extLst>
              <a:ext uri="{FF2B5EF4-FFF2-40B4-BE49-F238E27FC236}">
                <a16:creationId xmlns:a16="http://schemas.microsoft.com/office/drawing/2014/main" id="{E415AAA6-18B6-4D38-9A20-EC2F3F603BF3}"/>
              </a:ext>
            </a:extLst>
          </p:cNvPr>
          <p:cNvGrpSpPr>
            <a:grpSpLocks/>
          </p:cNvGrpSpPr>
          <p:nvPr/>
        </p:nvGrpSpPr>
        <p:grpSpPr bwMode="auto">
          <a:xfrm rot="-5400000">
            <a:off x="3496469" y="6033294"/>
            <a:ext cx="179388" cy="666750"/>
            <a:chOff x="3204" y="3720"/>
            <a:chExt cx="113" cy="420"/>
          </a:xfrm>
        </p:grpSpPr>
        <p:grpSp>
          <p:nvGrpSpPr>
            <p:cNvPr id="40037" name="Group 55">
              <a:extLst>
                <a:ext uri="{FF2B5EF4-FFF2-40B4-BE49-F238E27FC236}">
                  <a16:creationId xmlns:a16="http://schemas.microsoft.com/office/drawing/2014/main" id="{44915E92-C6A4-40FA-8C4C-2FF468D8DEE3}"/>
                </a:ext>
              </a:extLst>
            </p:cNvPr>
            <p:cNvGrpSpPr>
              <a:grpSpLocks/>
            </p:cNvGrpSpPr>
            <p:nvPr/>
          </p:nvGrpSpPr>
          <p:grpSpPr bwMode="auto">
            <a:xfrm>
              <a:off x="3204" y="3720"/>
              <a:ext cx="113" cy="420"/>
              <a:chOff x="3204" y="3708"/>
              <a:chExt cx="113" cy="420"/>
            </a:xfrm>
          </p:grpSpPr>
          <p:sp>
            <p:nvSpPr>
              <p:cNvPr id="40042" name="AutoShape 56">
                <a:extLst>
                  <a:ext uri="{FF2B5EF4-FFF2-40B4-BE49-F238E27FC236}">
                    <a16:creationId xmlns:a16="http://schemas.microsoft.com/office/drawing/2014/main" id="{F20A1366-F845-49C3-9F66-2B3FF080D6D2}"/>
                  </a:ext>
                </a:extLst>
              </p:cNvPr>
              <p:cNvSpPr>
                <a:spLocks noChangeAspect="1" noChangeArrowheads="1"/>
              </p:cNvSpPr>
              <p:nvPr/>
            </p:nvSpPr>
            <p:spPr bwMode="auto">
              <a:xfrm>
                <a:off x="3204" y="3708"/>
                <a:ext cx="113" cy="307"/>
              </a:xfrm>
              <a:prstGeom prst="triangle">
                <a:avLst>
                  <a:gd name="adj" fmla="val 50000"/>
                </a:avLst>
              </a:prstGeom>
              <a:solidFill>
                <a:srgbClr val="FF66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40043" name="Oval 57">
                <a:extLst>
                  <a:ext uri="{FF2B5EF4-FFF2-40B4-BE49-F238E27FC236}">
                    <a16:creationId xmlns:a16="http://schemas.microsoft.com/office/drawing/2014/main" id="{4EAF1DE5-7A89-49C8-9015-BDDF406E4D2E}"/>
                  </a:ext>
                </a:extLst>
              </p:cNvPr>
              <p:cNvSpPr>
                <a:spLocks noChangeArrowheads="1"/>
              </p:cNvSpPr>
              <p:nvPr/>
            </p:nvSpPr>
            <p:spPr bwMode="auto">
              <a:xfrm>
                <a:off x="3210" y="4032"/>
                <a:ext cx="102" cy="96"/>
              </a:xfrm>
              <a:prstGeom prst="ellipse">
                <a:avLst/>
              </a:prstGeom>
              <a:solidFill>
                <a:srgbClr val="FF66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grpSp>
        <p:sp>
          <p:nvSpPr>
            <p:cNvPr id="40038" name="Line 58">
              <a:extLst>
                <a:ext uri="{FF2B5EF4-FFF2-40B4-BE49-F238E27FC236}">
                  <a16:creationId xmlns:a16="http://schemas.microsoft.com/office/drawing/2014/main" id="{0B76FBBF-E014-4298-9302-01688A0D4897}"/>
                </a:ext>
              </a:extLst>
            </p:cNvPr>
            <p:cNvSpPr>
              <a:spLocks noChangeShapeType="1"/>
            </p:cNvSpPr>
            <p:nvPr/>
          </p:nvSpPr>
          <p:spPr bwMode="auto">
            <a:xfrm>
              <a:off x="3225" y="3921"/>
              <a:ext cx="7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0039" name="Line 59">
              <a:extLst>
                <a:ext uri="{FF2B5EF4-FFF2-40B4-BE49-F238E27FC236}">
                  <a16:creationId xmlns:a16="http://schemas.microsoft.com/office/drawing/2014/main" id="{710E70AD-AC64-46CD-BFF4-47DE48411A36}"/>
                </a:ext>
              </a:extLst>
            </p:cNvPr>
            <p:cNvSpPr>
              <a:spLocks noChangeShapeType="1"/>
            </p:cNvSpPr>
            <p:nvPr/>
          </p:nvSpPr>
          <p:spPr bwMode="auto">
            <a:xfrm>
              <a:off x="3216" y="3981"/>
              <a:ext cx="9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0040" name="Line 60">
              <a:extLst>
                <a:ext uri="{FF2B5EF4-FFF2-40B4-BE49-F238E27FC236}">
                  <a16:creationId xmlns:a16="http://schemas.microsoft.com/office/drawing/2014/main" id="{0F9D4813-5EAC-48E9-B70E-DA3E32261A2E}"/>
                </a:ext>
              </a:extLst>
            </p:cNvPr>
            <p:cNvSpPr>
              <a:spLocks noChangeShapeType="1"/>
            </p:cNvSpPr>
            <p:nvPr/>
          </p:nvSpPr>
          <p:spPr bwMode="auto">
            <a:xfrm>
              <a:off x="3240" y="3861"/>
              <a:ext cx="4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0041" name="Oval 61">
              <a:extLst>
                <a:ext uri="{FF2B5EF4-FFF2-40B4-BE49-F238E27FC236}">
                  <a16:creationId xmlns:a16="http://schemas.microsoft.com/office/drawing/2014/main" id="{7DFF1ED6-F839-42C4-A6F6-72EB13E4DF97}"/>
                </a:ext>
              </a:extLst>
            </p:cNvPr>
            <p:cNvSpPr>
              <a:spLocks noChangeArrowheads="1"/>
            </p:cNvSpPr>
            <p:nvPr/>
          </p:nvSpPr>
          <p:spPr bwMode="auto">
            <a:xfrm>
              <a:off x="3234" y="4063"/>
              <a:ext cx="56" cy="5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grpSp>
      <p:grpSp>
        <p:nvGrpSpPr>
          <p:cNvPr id="39980" name="Group 62">
            <a:extLst>
              <a:ext uri="{FF2B5EF4-FFF2-40B4-BE49-F238E27FC236}">
                <a16:creationId xmlns:a16="http://schemas.microsoft.com/office/drawing/2014/main" id="{98F20093-C87A-476A-87E5-34A4AC29328C}"/>
              </a:ext>
            </a:extLst>
          </p:cNvPr>
          <p:cNvGrpSpPr>
            <a:grpSpLocks/>
          </p:cNvGrpSpPr>
          <p:nvPr/>
        </p:nvGrpSpPr>
        <p:grpSpPr bwMode="auto">
          <a:xfrm rot="-5400000">
            <a:off x="2845594" y="6077744"/>
            <a:ext cx="268287" cy="631825"/>
            <a:chOff x="2930" y="3756"/>
            <a:chExt cx="169" cy="398"/>
          </a:xfrm>
        </p:grpSpPr>
        <p:sp>
          <p:nvSpPr>
            <p:cNvPr id="40034" name="Rectangle 63">
              <a:extLst>
                <a:ext uri="{FF2B5EF4-FFF2-40B4-BE49-F238E27FC236}">
                  <a16:creationId xmlns:a16="http://schemas.microsoft.com/office/drawing/2014/main" id="{DAA747DE-C6B2-46ED-8A03-53EAC7C520E4}"/>
                </a:ext>
              </a:extLst>
            </p:cNvPr>
            <p:cNvSpPr>
              <a:spLocks noChangeArrowheads="1"/>
            </p:cNvSpPr>
            <p:nvPr/>
          </p:nvSpPr>
          <p:spPr bwMode="auto">
            <a:xfrm>
              <a:off x="2967" y="4014"/>
              <a:ext cx="99" cy="114"/>
            </a:xfrm>
            <a:prstGeom prst="rect">
              <a:avLst/>
            </a:prstGeom>
            <a:solidFill>
              <a:srgbClr val="C0C0C0"/>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40035" name="Text Box 64">
              <a:extLst>
                <a:ext uri="{FF2B5EF4-FFF2-40B4-BE49-F238E27FC236}">
                  <a16:creationId xmlns:a16="http://schemas.microsoft.com/office/drawing/2014/main" id="{FBECDFF6-F7A5-47DA-9ECC-C56C0B54D993}"/>
                </a:ext>
              </a:extLst>
            </p:cNvPr>
            <p:cNvSpPr txBox="1">
              <a:spLocks noChangeArrowheads="1"/>
            </p:cNvSpPr>
            <p:nvPr/>
          </p:nvSpPr>
          <p:spPr bwMode="auto">
            <a:xfrm flipV="1">
              <a:off x="2930" y="3981"/>
              <a:ext cx="169"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200" b="1"/>
                <a:t>1</a:t>
              </a:r>
            </a:p>
          </p:txBody>
        </p:sp>
        <p:sp>
          <p:nvSpPr>
            <p:cNvPr id="40036" name="Line 65">
              <a:extLst>
                <a:ext uri="{FF2B5EF4-FFF2-40B4-BE49-F238E27FC236}">
                  <a16:creationId xmlns:a16="http://schemas.microsoft.com/office/drawing/2014/main" id="{99EDFE06-4302-41E4-B210-AE6EED8F7084}"/>
                </a:ext>
              </a:extLst>
            </p:cNvPr>
            <p:cNvSpPr>
              <a:spLocks noChangeShapeType="1"/>
            </p:cNvSpPr>
            <p:nvPr/>
          </p:nvSpPr>
          <p:spPr bwMode="auto">
            <a:xfrm>
              <a:off x="3018" y="3756"/>
              <a:ext cx="0" cy="255"/>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39981" name="Group 66">
            <a:extLst>
              <a:ext uri="{FF2B5EF4-FFF2-40B4-BE49-F238E27FC236}">
                <a16:creationId xmlns:a16="http://schemas.microsoft.com/office/drawing/2014/main" id="{46A0284E-3E3F-4610-9E69-D261A7D87810}"/>
              </a:ext>
            </a:extLst>
          </p:cNvPr>
          <p:cNvGrpSpPr>
            <a:grpSpLocks/>
          </p:cNvGrpSpPr>
          <p:nvPr/>
        </p:nvGrpSpPr>
        <p:grpSpPr bwMode="auto">
          <a:xfrm rot="-5400000">
            <a:off x="3380581" y="6177757"/>
            <a:ext cx="179387" cy="666750"/>
            <a:chOff x="3204" y="3720"/>
            <a:chExt cx="113" cy="420"/>
          </a:xfrm>
        </p:grpSpPr>
        <p:grpSp>
          <p:nvGrpSpPr>
            <p:cNvPr id="40027" name="Group 67">
              <a:extLst>
                <a:ext uri="{FF2B5EF4-FFF2-40B4-BE49-F238E27FC236}">
                  <a16:creationId xmlns:a16="http://schemas.microsoft.com/office/drawing/2014/main" id="{74FA0ABE-8EC4-4C3F-A6BF-C1A2FB41E557}"/>
                </a:ext>
              </a:extLst>
            </p:cNvPr>
            <p:cNvGrpSpPr>
              <a:grpSpLocks/>
            </p:cNvGrpSpPr>
            <p:nvPr/>
          </p:nvGrpSpPr>
          <p:grpSpPr bwMode="auto">
            <a:xfrm>
              <a:off x="3204" y="3720"/>
              <a:ext cx="113" cy="420"/>
              <a:chOff x="3204" y="3708"/>
              <a:chExt cx="113" cy="420"/>
            </a:xfrm>
          </p:grpSpPr>
          <p:sp>
            <p:nvSpPr>
              <p:cNvPr id="40032" name="AutoShape 68">
                <a:extLst>
                  <a:ext uri="{FF2B5EF4-FFF2-40B4-BE49-F238E27FC236}">
                    <a16:creationId xmlns:a16="http://schemas.microsoft.com/office/drawing/2014/main" id="{D51F6E93-D2F8-49A7-A9EB-B20A819D74BB}"/>
                  </a:ext>
                </a:extLst>
              </p:cNvPr>
              <p:cNvSpPr>
                <a:spLocks noChangeAspect="1" noChangeArrowheads="1"/>
              </p:cNvSpPr>
              <p:nvPr/>
            </p:nvSpPr>
            <p:spPr bwMode="auto">
              <a:xfrm>
                <a:off x="3204" y="3708"/>
                <a:ext cx="113" cy="307"/>
              </a:xfrm>
              <a:prstGeom prst="triangle">
                <a:avLst>
                  <a:gd name="adj" fmla="val 50000"/>
                </a:avLst>
              </a:prstGeom>
              <a:solidFill>
                <a:srgbClr val="FF66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40033" name="Oval 69">
                <a:extLst>
                  <a:ext uri="{FF2B5EF4-FFF2-40B4-BE49-F238E27FC236}">
                    <a16:creationId xmlns:a16="http://schemas.microsoft.com/office/drawing/2014/main" id="{80F64137-33EF-4674-8662-BB52E70A0D89}"/>
                  </a:ext>
                </a:extLst>
              </p:cNvPr>
              <p:cNvSpPr>
                <a:spLocks noChangeArrowheads="1"/>
              </p:cNvSpPr>
              <p:nvPr/>
            </p:nvSpPr>
            <p:spPr bwMode="auto">
              <a:xfrm>
                <a:off x="3210" y="4032"/>
                <a:ext cx="102" cy="96"/>
              </a:xfrm>
              <a:prstGeom prst="ellipse">
                <a:avLst/>
              </a:prstGeom>
              <a:solidFill>
                <a:srgbClr val="FF66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grpSp>
        <p:sp>
          <p:nvSpPr>
            <p:cNvPr id="40028" name="Line 70">
              <a:extLst>
                <a:ext uri="{FF2B5EF4-FFF2-40B4-BE49-F238E27FC236}">
                  <a16:creationId xmlns:a16="http://schemas.microsoft.com/office/drawing/2014/main" id="{A6752D34-F592-4E90-9165-9221CCD7BA47}"/>
                </a:ext>
              </a:extLst>
            </p:cNvPr>
            <p:cNvSpPr>
              <a:spLocks noChangeShapeType="1"/>
            </p:cNvSpPr>
            <p:nvPr/>
          </p:nvSpPr>
          <p:spPr bwMode="auto">
            <a:xfrm>
              <a:off x="3225" y="3921"/>
              <a:ext cx="7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0029" name="Line 71">
              <a:extLst>
                <a:ext uri="{FF2B5EF4-FFF2-40B4-BE49-F238E27FC236}">
                  <a16:creationId xmlns:a16="http://schemas.microsoft.com/office/drawing/2014/main" id="{EE445E30-F9B1-4BAB-B72E-32906016C07B}"/>
                </a:ext>
              </a:extLst>
            </p:cNvPr>
            <p:cNvSpPr>
              <a:spLocks noChangeShapeType="1"/>
            </p:cNvSpPr>
            <p:nvPr/>
          </p:nvSpPr>
          <p:spPr bwMode="auto">
            <a:xfrm>
              <a:off x="3216" y="3981"/>
              <a:ext cx="9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0030" name="Line 72">
              <a:extLst>
                <a:ext uri="{FF2B5EF4-FFF2-40B4-BE49-F238E27FC236}">
                  <a16:creationId xmlns:a16="http://schemas.microsoft.com/office/drawing/2014/main" id="{4D936B54-C8CB-44E0-9377-09A14E6E9166}"/>
                </a:ext>
              </a:extLst>
            </p:cNvPr>
            <p:cNvSpPr>
              <a:spLocks noChangeShapeType="1"/>
            </p:cNvSpPr>
            <p:nvPr/>
          </p:nvSpPr>
          <p:spPr bwMode="auto">
            <a:xfrm>
              <a:off x="3240" y="3861"/>
              <a:ext cx="4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0031" name="Oval 73">
              <a:extLst>
                <a:ext uri="{FF2B5EF4-FFF2-40B4-BE49-F238E27FC236}">
                  <a16:creationId xmlns:a16="http://schemas.microsoft.com/office/drawing/2014/main" id="{15A4F05D-953D-43C2-A30C-B83B0307F898}"/>
                </a:ext>
              </a:extLst>
            </p:cNvPr>
            <p:cNvSpPr>
              <a:spLocks noChangeArrowheads="1"/>
            </p:cNvSpPr>
            <p:nvPr/>
          </p:nvSpPr>
          <p:spPr bwMode="auto">
            <a:xfrm>
              <a:off x="3234" y="4063"/>
              <a:ext cx="56" cy="5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grpSp>
      <p:sp>
        <p:nvSpPr>
          <p:cNvPr id="39982" name="Rectangle 74">
            <a:extLst>
              <a:ext uri="{FF2B5EF4-FFF2-40B4-BE49-F238E27FC236}">
                <a16:creationId xmlns:a16="http://schemas.microsoft.com/office/drawing/2014/main" id="{06CE416F-DED7-4107-BE95-293695745366}"/>
              </a:ext>
            </a:extLst>
          </p:cNvPr>
          <p:cNvSpPr>
            <a:spLocks noChangeArrowheads="1"/>
          </p:cNvSpPr>
          <p:nvPr/>
        </p:nvSpPr>
        <p:spPr bwMode="auto">
          <a:xfrm>
            <a:off x="241300" y="2908300"/>
            <a:ext cx="304800" cy="19304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170059" name="Text Box 75">
            <a:extLst>
              <a:ext uri="{FF2B5EF4-FFF2-40B4-BE49-F238E27FC236}">
                <a16:creationId xmlns:a16="http://schemas.microsoft.com/office/drawing/2014/main" id="{300DA206-016B-4C09-B462-DE50A29FA1F7}"/>
              </a:ext>
            </a:extLst>
          </p:cNvPr>
          <p:cNvSpPr txBox="1">
            <a:spLocks noChangeArrowheads="1"/>
          </p:cNvSpPr>
          <p:nvPr/>
        </p:nvSpPr>
        <p:spPr bwMode="auto">
          <a:xfrm rot="-5400000">
            <a:off x="-346868" y="3694907"/>
            <a:ext cx="1454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1" hangingPunct="1">
              <a:defRPr/>
            </a:pPr>
            <a:r>
              <a:rPr lang="en-US" dirty="0">
                <a:solidFill>
                  <a:schemeClr val="bg1"/>
                </a:solidFill>
                <a:effectLst>
                  <a:outerShdw blurRad="38100" dist="38100" dir="2700000" algn="tl">
                    <a:srgbClr val="000000"/>
                  </a:outerShdw>
                </a:effectLst>
                <a:latin typeface="Arial" charset="0"/>
              </a:rPr>
              <a:t>Score Board</a:t>
            </a:r>
          </a:p>
        </p:txBody>
      </p:sp>
      <p:grpSp>
        <p:nvGrpSpPr>
          <p:cNvPr id="39984" name="Group 85">
            <a:extLst>
              <a:ext uri="{FF2B5EF4-FFF2-40B4-BE49-F238E27FC236}">
                <a16:creationId xmlns:a16="http://schemas.microsoft.com/office/drawing/2014/main" id="{517F742E-27D3-43BD-80CD-90FE822C73B8}"/>
              </a:ext>
            </a:extLst>
          </p:cNvPr>
          <p:cNvGrpSpPr>
            <a:grpSpLocks/>
          </p:cNvGrpSpPr>
          <p:nvPr/>
        </p:nvGrpSpPr>
        <p:grpSpPr bwMode="auto">
          <a:xfrm>
            <a:off x="1854200" y="3549650"/>
            <a:ext cx="442913" cy="469900"/>
            <a:chOff x="3811" y="3197"/>
            <a:chExt cx="279" cy="296"/>
          </a:xfrm>
        </p:grpSpPr>
        <p:sp>
          <p:nvSpPr>
            <p:cNvPr id="40025" name="Rectangle 86">
              <a:extLst>
                <a:ext uri="{FF2B5EF4-FFF2-40B4-BE49-F238E27FC236}">
                  <a16:creationId xmlns:a16="http://schemas.microsoft.com/office/drawing/2014/main" id="{C53FA3A3-55A4-4C97-B35F-7C73AF65A1A4}"/>
                </a:ext>
              </a:extLst>
            </p:cNvPr>
            <p:cNvSpPr>
              <a:spLocks noChangeArrowheads="1"/>
            </p:cNvSpPr>
            <p:nvPr/>
          </p:nvSpPr>
          <p:spPr bwMode="auto">
            <a:xfrm>
              <a:off x="3811" y="3213"/>
              <a:ext cx="279" cy="280"/>
            </a:xfrm>
            <a:prstGeom prst="rect">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40026" name="Text Box 87">
              <a:extLst>
                <a:ext uri="{FF2B5EF4-FFF2-40B4-BE49-F238E27FC236}">
                  <a16:creationId xmlns:a16="http://schemas.microsoft.com/office/drawing/2014/main" id="{0EDC88A7-C49E-4F72-A07A-378D5F91705A}"/>
                </a:ext>
              </a:extLst>
            </p:cNvPr>
            <p:cNvSpPr txBox="1">
              <a:spLocks noChangeArrowheads="1"/>
            </p:cNvSpPr>
            <p:nvPr/>
          </p:nvSpPr>
          <p:spPr bwMode="auto">
            <a:xfrm>
              <a:off x="3825" y="3197"/>
              <a:ext cx="19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400" b="1"/>
                <a:t>R</a:t>
              </a:r>
            </a:p>
          </p:txBody>
        </p:sp>
      </p:grpSp>
      <p:grpSp>
        <p:nvGrpSpPr>
          <p:cNvPr id="170072" name="Group 88">
            <a:extLst>
              <a:ext uri="{FF2B5EF4-FFF2-40B4-BE49-F238E27FC236}">
                <a16:creationId xmlns:a16="http://schemas.microsoft.com/office/drawing/2014/main" id="{45E3165C-99CE-4E2A-8245-809BDB0D0ABD}"/>
              </a:ext>
            </a:extLst>
          </p:cNvPr>
          <p:cNvGrpSpPr>
            <a:grpSpLocks/>
          </p:cNvGrpSpPr>
          <p:nvPr/>
        </p:nvGrpSpPr>
        <p:grpSpPr bwMode="auto">
          <a:xfrm>
            <a:off x="1789113" y="5946775"/>
            <a:ext cx="714375" cy="457200"/>
            <a:chOff x="3887" y="3513"/>
            <a:chExt cx="450" cy="288"/>
          </a:xfrm>
        </p:grpSpPr>
        <p:sp>
          <p:nvSpPr>
            <p:cNvPr id="40023" name="Rectangle 89">
              <a:extLst>
                <a:ext uri="{FF2B5EF4-FFF2-40B4-BE49-F238E27FC236}">
                  <a16:creationId xmlns:a16="http://schemas.microsoft.com/office/drawing/2014/main" id="{65128FF3-784F-4440-8E10-038A2A13B45C}"/>
                </a:ext>
              </a:extLst>
            </p:cNvPr>
            <p:cNvSpPr>
              <a:spLocks noChangeArrowheads="1"/>
            </p:cNvSpPr>
            <p:nvPr/>
          </p:nvSpPr>
          <p:spPr bwMode="auto">
            <a:xfrm>
              <a:off x="3887" y="3521"/>
              <a:ext cx="279" cy="280"/>
            </a:xfrm>
            <a:prstGeom prst="rect">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40024" name="Text Box 90">
              <a:extLst>
                <a:ext uri="{FF2B5EF4-FFF2-40B4-BE49-F238E27FC236}">
                  <a16:creationId xmlns:a16="http://schemas.microsoft.com/office/drawing/2014/main" id="{4B8BD421-C0D5-40A9-B9C3-383560CADEBA}"/>
                </a:ext>
              </a:extLst>
            </p:cNvPr>
            <p:cNvSpPr txBox="1">
              <a:spLocks noChangeArrowheads="1"/>
            </p:cNvSpPr>
            <p:nvPr/>
          </p:nvSpPr>
          <p:spPr bwMode="auto">
            <a:xfrm>
              <a:off x="3951" y="3513"/>
              <a:ext cx="38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400" b="1"/>
                <a:t>L</a:t>
              </a:r>
            </a:p>
          </p:txBody>
        </p:sp>
      </p:grpSp>
      <p:grpSp>
        <p:nvGrpSpPr>
          <p:cNvPr id="170075" name="Group 91">
            <a:extLst>
              <a:ext uri="{FF2B5EF4-FFF2-40B4-BE49-F238E27FC236}">
                <a16:creationId xmlns:a16="http://schemas.microsoft.com/office/drawing/2014/main" id="{FFC2DDB2-88A6-4804-BA9E-0478F083BEA5}"/>
              </a:ext>
            </a:extLst>
          </p:cNvPr>
          <p:cNvGrpSpPr>
            <a:grpSpLocks/>
          </p:cNvGrpSpPr>
          <p:nvPr/>
        </p:nvGrpSpPr>
        <p:grpSpPr bwMode="auto">
          <a:xfrm>
            <a:off x="1785938" y="1303338"/>
            <a:ext cx="695325" cy="457200"/>
            <a:chOff x="1576" y="1824"/>
            <a:chExt cx="438" cy="288"/>
          </a:xfrm>
        </p:grpSpPr>
        <p:sp>
          <p:nvSpPr>
            <p:cNvPr id="40021" name="Rectangle 92">
              <a:extLst>
                <a:ext uri="{FF2B5EF4-FFF2-40B4-BE49-F238E27FC236}">
                  <a16:creationId xmlns:a16="http://schemas.microsoft.com/office/drawing/2014/main" id="{7CE03A19-5251-46C1-BB80-3FD592E7E353}"/>
                </a:ext>
              </a:extLst>
            </p:cNvPr>
            <p:cNvSpPr>
              <a:spLocks noChangeArrowheads="1"/>
            </p:cNvSpPr>
            <p:nvPr/>
          </p:nvSpPr>
          <p:spPr bwMode="auto">
            <a:xfrm>
              <a:off x="1595" y="1832"/>
              <a:ext cx="279" cy="280"/>
            </a:xfrm>
            <a:prstGeom prst="rect">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40022" name="Text Box 93">
              <a:extLst>
                <a:ext uri="{FF2B5EF4-FFF2-40B4-BE49-F238E27FC236}">
                  <a16:creationId xmlns:a16="http://schemas.microsoft.com/office/drawing/2014/main" id="{50BEE805-0887-470C-B6E2-5EDFB8E444DE}"/>
                </a:ext>
              </a:extLst>
            </p:cNvPr>
            <p:cNvSpPr txBox="1">
              <a:spLocks noChangeArrowheads="1"/>
            </p:cNvSpPr>
            <p:nvPr/>
          </p:nvSpPr>
          <p:spPr bwMode="auto">
            <a:xfrm>
              <a:off x="1576" y="1824"/>
              <a:ext cx="43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400" b="1"/>
                <a:t>LJ </a:t>
              </a:r>
            </a:p>
          </p:txBody>
        </p:sp>
      </p:grpSp>
      <p:sp>
        <p:nvSpPr>
          <p:cNvPr id="170078" name="Text Box 94">
            <a:extLst>
              <a:ext uri="{FF2B5EF4-FFF2-40B4-BE49-F238E27FC236}">
                <a16:creationId xmlns:a16="http://schemas.microsoft.com/office/drawing/2014/main" id="{68E06D86-8287-44F4-8360-7F432C6832D1}"/>
              </a:ext>
            </a:extLst>
          </p:cNvPr>
          <p:cNvSpPr txBox="1">
            <a:spLocks noChangeArrowheads="1"/>
          </p:cNvSpPr>
          <p:nvPr/>
        </p:nvSpPr>
        <p:spPr bwMode="auto">
          <a:xfrm>
            <a:off x="2540000" y="152400"/>
            <a:ext cx="3836988" cy="708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defRPr/>
            </a:pPr>
            <a:r>
              <a:rPr lang="en-US" sz="4000" dirty="0">
                <a:solidFill>
                  <a:srgbClr val="FFCC00"/>
                </a:solidFill>
                <a:effectLst>
                  <a:outerShdw blurRad="38100" dist="38100" dir="2700000" algn="tl">
                    <a:srgbClr val="000000"/>
                  </a:outerShdw>
                </a:effectLst>
                <a:latin typeface="Arial" charset="0"/>
              </a:rPr>
              <a:t>Kick Off-5 Man</a:t>
            </a:r>
          </a:p>
        </p:txBody>
      </p:sp>
      <p:grpSp>
        <p:nvGrpSpPr>
          <p:cNvPr id="39988" name="Group 111">
            <a:extLst>
              <a:ext uri="{FF2B5EF4-FFF2-40B4-BE49-F238E27FC236}">
                <a16:creationId xmlns:a16="http://schemas.microsoft.com/office/drawing/2014/main" id="{B552E760-CC8F-461A-9465-1A248FA74ED7}"/>
              </a:ext>
            </a:extLst>
          </p:cNvPr>
          <p:cNvGrpSpPr>
            <a:grpSpLocks/>
          </p:cNvGrpSpPr>
          <p:nvPr/>
        </p:nvGrpSpPr>
        <p:grpSpPr bwMode="auto">
          <a:xfrm flipV="1">
            <a:off x="2019300" y="1911350"/>
            <a:ext cx="2862263" cy="1314450"/>
            <a:chOff x="1286" y="2786"/>
            <a:chExt cx="1252" cy="876"/>
          </a:xfrm>
        </p:grpSpPr>
        <p:sp>
          <p:nvSpPr>
            <p:cNvPr id="40019" name="AutoShape 112">
              <a:extLst>
                <a:ext uri="{FF2B5EF4-FFF2-40B4-BE49-F238E27FC236}">
                  <a16:creationId xmlns:a16="http://schemas.microsoft.com/office/drawing/2014/main" id="{9872BA0B-CF3F-4685-80F4-ED6149CB7BB0}"/>
                </a:ext>
              </a:extLst>
            </p:cNvPr>
            <p:cNvSpPr>
              <a:spLocks noChangeArrowheads="1"/>
            </p:cNvSpPr>
            <p:nvPr/>
          </p:nvSpPr>
          <p:spPr bwMode="auto">
            <a:xfrm>
              <a:off x="1286" y="2786"/>
              <a:ext cx="1252" cy="875"/>
            </a:xfrm>
            <a:prstGeom prst="parallelogram">
              <a:avLst>
                <a:gd name="adj" fmla="val 48457"/>
              </a:avLst>
            </a:prstGeom>
            <a:solidFill>
              <a:srgbClr val="333333">
                <a:alpha val="50195"/>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40020" name="AutoShape 113">
              <a:extLst>
                <a:ext uri="{FF2B5EF4-FFF2-40B4-BE49-F238E27FC236}">
                  <a16:creationId xmlns:a16="http://schemas.microsoft.com/office/drawing/2014/main" id="{29E092AA-C283-496B-AC25-10D41A87F1F3}"/>
                </a:ext>
              </a:extLst>
            </p:cNvPr>
            <p:cNvSpPr>
              <a:spLocks noChangeArrowheads="1"/>
            </p:cNvSpPr>
            <p:nvPr/>
          </p:nvSpPr>
          <p:spPr bwMode="auto">
            <a:xfrm rot="21542888" flipH="1">
              <a:off x="2237" y="2822"/>
              <a:ext cx="291" cy="840"/>
            </a:xfrm>
            <a:prstGeom prst="rtTriangle">
              <a:avLst/>
            </a:prstGeom>
            <a:solidFill>
              <a:srgbClr val="333333">
                <a:alpha val="50195"/>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grpSp>
      <p:sp>
        <p:nvSpPr>
          <p:cNvPr id="39989" name="Rectangle 116">
            <a:extLst>
              <a:ext uri="{FF2B5EF4-FFF2-40B4-BE49-F238E27FC236}">
                <a16:creationId xmlns:a16="http://schemas.microsoft.com/office/drawing/2014/main" id="{78839F87-EB61-4B08-B30B-AB4988F73030}"/>
              </a:ext>
            </a:extLst>
          </p:cNvPr>
          <p:cNvSpPr>
            <a:spLocks noChangeArrowheads="1"/>
          </p:cNvSpPr>
          <p:nvPr/>
        </p:nvSpPr>
        <p:spPr bwMode="auto">
          <a:xfrm>
            <a:off x="4879975" y="1944688"/>
            <a:ext cx="1811338" cy="1808162"/>
          </a:xfrm>
          <a:prstGeom prst="rect">
            <a:avLst/>
          </a:prstGeom>
          <a:solidFill>
            <a:srgbClr val="00FFFF">
              <a:alpha val="50195"/>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en-US" altLang="en-US" sz="1800"/>
          </a:p>
        </p:txBody>
      </p:sp>
      <p:sp>
        <p:nvSpPr>
          <p:cNvPr id="39990" name="Rectangle 115">
            <a:extLst>
              <a:ext uri="{FF2B5EF4-FFF2-40B4-BE49-F238E27FC236}">
                <a16:creationId xmlns:a16="http://schemas.microsoft.com/office/drawing/2014/main" id="{17C252A1-9744-4C0F-AD26-2CE3E49FCC1D}"/>
              </a:ext>
            </a:extLst>
          </p:cNvPr>
          <p:cNvSpPr>
            <a:spLocks noChangeArrowheads="1"/>
          </p:cNvSpPr>
          <p:nvPr/>
        </p:nvSpPr>
        <p:spPr bwMode="auto">
          <a:xfrm>
            <a:off x="5646738" y="4884738"/>
            <a:ext cx="2300287" cy="927100"/>
          </a:xfrm>
          <a:prstGeom prst="rect">
            <a:avLst/>
          </a:prstGeom>
          <a:solidFill>
            <a:srgbClr val="FF0066">
              <a:alpha val="47842"/>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170121" name="Text Box 137">
            <a:extLst>
              <a:ext uri="{FF2B5EF4-FFF2-40B4-BE49-F238E27FC236}">
                <a16:creationId xmlns:a16="http://schemas.microsoft.com/office/drawing/2014/main" id="{27BA5017-B419-430A-A4A4-65896803DE5E}"/>
              </a:ext>
            </a:extLst>
          </p:cNvPr>
          <p:cNvSpPr txBox="1">
            <a:spLocks noChangeArrowheads="1"/>
          </p:cNvSpPr>
          <p:nvPr/>
        </p:nvSpPr>
        <p:spPr bwMode="auto">
          <a:xfrm>
            <a:off x="1600200" y="4075113"/>
            <a:ext cx="10223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r>
              <a:rPr lang="en-US" altLang="en-US" sz="1800">
                <a:solidFill>
                  <a:srgbClr val="FFFF00"/>
                </a:solidFill>
              </a:rPr>
              <a:t>Count R</a:t>
            </a:r>
          </a:p>
        </p:txBody>
      </p:sp>
      <p:grpSp>
        <p:nvGrpSpPr>
          <p:cNvPr id="170060" name="Group 76">
            <a:extLst>
              <a:ext uri="{FF2B5EF4-FFF2-40B4-BE49-F238E27FC236}">
                <a16:creationId xmlns:a16="http://schemas.microsoft.com/office/drawing/2014/main" id="{0B2A1E8C-1F0C-4768-A8C8-C3C57319732B}"/>
              </a:ext>
            </a:extLst>
          </p:cNvPr>
          <p:cNvGrpSpPr>
            <a:grpSpLocks/>
          </p:cNvGrpSpPr>
          <p:nvPr/>
        </p:nvGrpSpPr>
        <p:grpSpPr bwMode="auto">
          <a:xfrm>
            <a:off x="5865813" y="5889625"/>
            <a:ext cx="612775" cy="457200"/>
            <a:chOff x="2359" y="3560"/>
            <a:chExt cx="386" cy="288"/>
          </a:xfrm>
        </p:grpSpPr>
        <p:sp>
          <p:nvSpPr>
            <p:cNvPr id="40017" name="Rectangle 77">
              <a:extLst>
                <a:ext uri="{FF2B5EF4-FFF2-40B4-BE49-F238E27FC236}">
                  <a16:creationId xmlns:a16="http://schemas.microsoft.com/office/drawing/2014/main" id="{42CA41D2-E941-41F6-89B6-4D86179EC779}"/>
                </a:ext>
              </a:extLst>
            </p:cNvPr>
            <p:cNvSpPr>
              <a:spLocks noChangeArrowheads="1"/>
            </p:cNvSpPr>
            <p:nvPr/>
          </p:nvSpPr>
          <p:spPr bwMode="auto">
            <a:xfrm>
              <a:off x="2402" y="3561"/>
              <a:ext cx="279" cy="280"/>
            </a:xfrm>
            <a:prstGeom prst="rect">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40018" name="Text Box 78">
              <a:extLst>
                <a:ext uri="{FF2B5EF4-FFF2-40B4-BE49-F238E27FC236}">
                  <a16:creationId xmlns:a16="http://schemas.microsoft.com/office/drawing/2014/main" id="{223B1966-A729-4FE4-A6DF-F07B9E86C36F}"/>
                </a:ext>
              </a:extLst>
            </p:cNvPr>
            <p:cNvSpPr txBox="1">
              <a:spLocks noChangeArrowheads="1"/>
            </p:cNvSpPr>
            <p:nvPr/>
          </p:nvSpPr>
          <p:spPr bwMode="auto">
            <a:xfrm>
              <a:off x="2359" y="3560"/>
              <a:ext cx="38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400" b="1"/>
                <a:t> U</a:t>
              </a:r>
            </a:p>
          </p:txBody>
        </p:sp>
      </p:grpSp>
      <p:sp>
        <p:nvSpPr>
          <p:cNvPr id="170123" name="Text Box 139">
            <a:extLst>
              <a:ext uri="{FF2B5EF4-FFF2-40B4-BE49-F238E27FC236}">
                <a16:creationId xmlns:a16="http://schemas.microsoft.com/office/drawing/2014/main" id="{56484A73-EF23-4912-81DD-8AF4BD7C5FA9}"/>
              </a:ext>
            </a:extLst>
          </p:cNvPr>
          <p:cNvSpPr txBox="1">
            <a:spLocks noChangeArrowheads="1"/>
          </p:cNvSpPr>
          <p:nvPr/>
        </p:nvSpPr>
        <p:spPr bwMode="auto">
          <a:xfrm>
            <a:off x="6564313" y="5946775"/>
            <a:ext cx="10096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r>
              <a:rPr lang="en-US" altLang="en-US" sz="1800">
                <a:solidFill>
                  <a:srgbClr val="FF0000"/>
                </a:solidFill>
              </a:rPr>
              <a:t>Count K</a:t>
            </a:r>
          </a:p>
        </p:txBody>
      </p:sp>
      <p:sp>
        <p:nvSpPr>
          <p:cNvPr id="39994" name="Freeform 10">
            <a:extLst>
              <a:ext uri="{FF2B5EF4-FFF2-40B4-BE49-F238E27FC236}">
                <a16:creationId xmlns:a16="http://schemas.microsoft.com/office/drawing/2014/main" id="{DA432CB3-EF1A-4677-933D-70DDF72D073C}"/>
              </a:ext>
            </a:extLst>
          </p:cNvPr>
          <p:cNvSpPr>
            <a:spLocks/>
          </p:cNvSpPr>
          <p:nvPr/>
        </p:nvSpPr>
        <p:spPr bwMode="auto">
          <a:xfrm>
            <a:off x="2022475" y="4448175"/>
            <a:ext cx="3668713" cy="1382713"/>
          </a:xfrm>
          <a:custGeom>
            <a:avLst/>
            <a:gdLst>
              <a:gd name="T0" fmla="*/ 0 w 3669323"/>
              <a:gd name="T1" fmla="*/ 1372989 h 1383323"/>
              <a:gd name="T2" fmla="*/ 1063791 w 3669323"/>
              <a:gd name="T3" fmla="*/ 0 h 1383323"/>
              <a:gd name="T4" fmla="*/ 3658967 w 3669323"/>
              <a:gd name="T5" fmla="*/ 0 h 1383323"/>
              <a:gd name="T6" fmla="*/ 3658967 w 3669323"/>
              <a:gd name="T7" fmla="*/ 1361354 h 1383323"/>
              <a:gd name="T8" fmla="*/ 0 w 3669323"/>
              <a:gd name="T9" fmla="*/ 1372989 h 138332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669323" h="1383323">
                <a:moveTo>
                  <a:pt x="0" y="1383323"/>
                </a:moveTo>
                <a:lnTo>
                  <a:pt x="1066800" y="0"/>
                </a:lnTo>
                <a:lnTo>
                  <a:pt x="3669323" y="0"/>
                </a:lnTo>
                <a:lnTo>
                  <a:pt x="3669323" y="1371600"/>
                </a:lnTo>
                <a:lnTo>
                  <a:pt x="0" y="1383323"/>
                </a:lnTo>
                <a:close/>
              </a:path>
            </a:pathLst>
          </a:custGeom>
          <a:solidFill>
            <a:srgbClr val="FFFF00">
              <a:alpha val="39999"/>
            </a:srgbClr>
          </a:solidFill>
          <a:ln>
            <a:noFill/>
          </a:ln>
          <a:extLst>
            <a:ext uri="{91240B29-F687-4F45-9708-019B960494DF}">
              <a14:hiddenLine xmlns:a14="http://schemas.microsoft.com/office/drawing/2010/main" w="9525" cap="flat" cmpd="sng" algn="ctr">
                <a:solidFill>
                  <a:srgbClr val="000000"/>
                </a:solidFill>
                <a:prstDash val="solid"/>
                <a:round/>
                <a:headEnd type="none" w="med" len="med"/>
                <a:tailEnd type="none" w="med" len="med"/>
              </a14:hiddenLine>
            </a:ext>
          </a:extLst>
        </p:spPr>
        <p:txBody>
          <a:bodyPr/>
          <a:lstStyle/>
          <a:p>
            <a:endParaRPr lang="en-US"/>
          </a:p>
        </p:txBody>
      </p:sp>
      <p:sp>
        <p:nvSpPr>
          <p:cNvPr id="39995" name="Rectangle 11">
            <a:extLst>
              <a:ext uri="{FF2B5EF4-FFF2-40B4-BE49-F238E27FC236}">
                <a16:creationId xmlns:a16="http://schemas.microsoft.com/office/drawing/2014/main" id="{581966F0-5BD9-4BC1-9A2B-5A7CD85377C8}"/>
              </a:ext>
            </a:extLst>
          </p:cNvPr>
          <p:cNvSpPr>
            <a:spLocks noChangeArrowheads="1"/>
          </p:cNvSpPr>
          <p:nvPr/>
        </p:nvSpPr>
        <p:spPr bwMode="auto">
          <a:xfrm>
            <a:off x="6670675" y="1963738"/>
            <a:ext cx="1279525" cy="2955925"/>
          </a:xfrm>
          <a:prstGeom prst="rect">
            <a:avLst/>
          </a:prstGeom>
          <a:solidFill>
            <a:srgbClr val="FF0066">
              <a:alpha val="47842"/>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39996" name="Rectangle 12">
            <a:extLst>
              <a:ext uri="{FF2B5EF4-FFF2-40B4-BE49-F238E27FC236}">
                <a16:creationId xmlns:a16="http://schemas.microsoft.com/office/drawing/2014/main" id="{A5A92325-2533-48D9-9AFB-C612B5E0A017}"/>
              </a:ext>
            </a:extLst>
          </p:cNvPr>
          <p:cNvSpPr>
            <a:spLocks noChangeArrowheads="1"/>
          </p:cNvSpPr>
          <p:nvPr/>
        </p:nvSpPr>
        <p:spPr bwMode="auto">
          <a:xfrm>
            <a:off x="4027488" y="3249613"/>
            <a:ext cx="828675" cy="514350"/>
          </a:xfrm>
          <a:prstGeom prst="rect">
            <a:avLst/>
          </a:prstGeom>
          <a:solidFill>
            <a:srgbClr val="333333">
              <a:alpha val="50195"/>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39997" name="Rectangle 13">
            <a:extLst>
              <a:ext uri="{FF2B5EF4-FFF2-40B4-BE49-F238E27FC236}">
                <a16:creationId xmlns:a16="http://schemas.microsoft.com/office/drawing/2014/main" id="{7EA81727-47E5-42A7-A6D4-E7E6C47B74DA}"/>
              </a:ext>
            </a:extLst>
          </p:cNvPr>
          <p:cNvSpPr>
            <a:spLocks noChangeArrowheads="1"/>
          </p:cNvSpPr>
          <p:nvPr/>
        </p:nvSpPr>
        <p:spPr bwMode="auto">
          <a:xfrm>
            <a:off x="4022725" y="3754438"/>
            <a:ext cx="1654175" cy="682625"/>
          </a:xfrm>
          <a:prstGeom prst="rect">
            <a:avLst/>
          </a:prstGeom>
          <a:solidFill>
            <a:srgbClr val="FFFF00">
              <a:alpha val="39999"/>
            </a:srgbClr>
          </a:solidFill>
          <a:ln>
            <a:noFill/>
          </a:ln>
          <a:extLst>
            <a:ext uri="{91240B29-F687-4F45-9708-019B960494DF}">
              <a14:hiddenLine xmlns:a14="http://schemas.microsoft.com/office/drawing/2010/main" w="9525" algn="ctr">
                <a:solidFill>
                  <a:srgbClr val="000000"/>
                </a:solidFill>
                <a:round/>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39998" name="Rectangle 14">
            <a:extLst>
              <a:ext uri="{FF2B5EF4-FFF2-40B4-BE49-F238E27FC236}">
                <a16:creationId xmlns:a16="http://schemas.microsoft.com/office/drawing/2014/main" id="{BAD59B2F-71BD-4F32-95A9-3A4513CAB0FE}"/>
              </a:ext>
            </a:extLst>
          </p:cNvPr>
          <p:cNvSpPr>
            <a:spLocks noChangeArrowheads="1"/>
          </p:cNvSpPr>
          <p:nvPr/>
        </p:nvSpPr>
        <p:spPr bwMode="auto">
          <a:xfrm>
            <a:off x="5684838" y="3754438"/>
            <a:ext cx="1006475" cy="1133475"/>
          </a:xfrm>
          <a:prstGeom prst="rect">
            <a:avLst/>
          </a:prstGeom>
          <a:solidFill>
            <a:srgbClr val="FF0066">
              <a:alpha val="47842"/>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154" name="Text Box 137">
            <a:extLst>
              <a:ext uri="{FF2B5EF4-FFF2-40B4-BE49-F238E27FC236}">
                <a16:creationId xmlns:a16="http://schemas.microsoft.com/office/drawing/2014/main" id="{52BF0D75-68A3-48DD-B35B-A68861726F37}"/>
              </a:ext>
            </a:extLst>
          </p:cNvPr>
          <p:cNvSpPr txBox="1">
            <a:spLocks noChangeArrowheads="1"/>
          </p:cNvSpPr>
          <p:nvPr/>
        </p:nvSpPr>
        <p:spPr bwMode="auto">
          <a:xfrm>
            <a:off x="1552575" y="992188"/>
            <a:ext cx="10223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r>
              <a:rPr lang="en-US" altLang="en-US" sz="1800">
                <a:solidFill>
                  <a:srgbClr val="FFFF00"/>
                </a:solidFill>
              </a:rPr>
              <a:t>Count R</a:t>
            </a:r>
          </a:p>
        </p:txBody>
      </p:sp>
      <p:sp>
        <p:nvSpPr>
          <p:cNvPr id="155" name="Text Box 137">
            <a:extLst>
              <a:ext uri="{FF2B5EF4-FFF2-40B4-BE49-F238E27FC236}">
                <a16:creationId xmlns:a16="http://schemas.microsoft.com/office/drawing/2014/main" id="{9C445EC1-9DE0-4BCB-BAAC-D8D9CC5B3310}"/>
              </a:ext>
            </a:extLst>
          </p:cNvPr>
          <p:cNvSpPr txBox="1">
            <a:spLocks noChangeArrowheads="1"/>
          </p:cNvSpPr>
          <p:nvPr/>
        </p:nvSpPr>
        <p:spPr bwMode="auto">
          <a:xfrm>
            <a:off x="1460500" y="6421438"/>
            <a:ext cx="10223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r>
              <a:rPr lang="en-US" altLang="en-US" sz="1800">
                <a:solidFill>
                  <a:srgbClr val="FFFF00"/>
                </a:solidFill>
              </a:rPr>
              <a:t>Count R</a:t>
            </a:r>
          </a:p>
        </p:txBody>
      </p:sp>
      <p:sp>
        <p:nvSpPr>
          <p:cNvPr id="156" name="Text Box 139">
            <a:extLst>
              <a:ext uri="{FF2B5EF4-FFF2-40B4-BE49-F238E27FC236}">
                <a16:creationId xmlns:a16="http://schemas.microsoft.com/office/drawing/2014/main" id="{425A8C3B-5A1A-443D-91BD-0451E7B67F5A}"/>
              </a:ext>
            </a:extLst>
          </p:cNvPr>
          <p:cNvSpPr txBox="1">
            <a:spLocks noChangeArrowheads="1"/>
          </p:cNvSpPr>
          <p:nvPr/>
        </p:nvSpPr>
        <p:spPr bwMode="auto">
          <a:xfrm>
            <a:off x="7316788" y="1528763"/>
            <a:ext cx="10096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r>
              <a:rPr lang="en-US" altLang="en-US" sz="1800">
                <a:solidFill>
                  <a:srgbClr val="FF0000"/>
                </a:solidFill>
              </a:rPr>
              <a:t>Count K</a:t>
            </a:r>
          </a:p>
        </p:txBody>
      </p:sp>
      <p:grpSp>
        <p:nvGrpSpPr>
          <p:cNvPr id="170066" name="Group 82">
            <a:extLst>
              <a:ext uri="{FF2B5EF4-FFF2-40B4-BE49-F238E27FC236}">
                <a16:creationId xmlns:a16="http://schemas.microsoft.com/office/drawing/2014/main" id="{4E69ACC6-3DF1-4AAE-B470-D497E45042C2}"/>
              </a:ext>
            </a:extLst>
          </p:cNvPr>
          <p:cNvGrpSpPr>
            <a:grpSpLocks/>
          </p:cNvGrpSpPr>
          <p:nvPr/>
        </p:nvGrpSpPr>
        <p:grpSpPr bwMode="auto">
          <a:xfrm>
            <a:off x="6742113" y="1447800"/>
            <a:ext cx="612775" cy="482600"/>
            <a:chOff x="1958" y="2002"/>
            <a:chExt cx="386" cy="304"/>
          </a:xfrm>
        </p:grpSpPr>
        <p:sp>
          <p:nvSpPr>
            <p:cNvPr id="40015" name="Rectangle 83">
              <a:extLst>
                <a:ext uri="{FF2B5EF4-FFF2-40B4-BE49-F238E27FC236}">
                  <a16:creationId xmlns:a16="http://schemas.microsoft.com/office/drawing/2014/main" id="{1D569075-4E24-4794-A055-470D6E0BBF63}"/>
                </a:ext>
              </a:extLst>
            </p:cNvPr>
            <p:cNvSpPr>
              <a:spLocks noChangeArrowheads="1"/>
            </p:cNvSpPr>
            <p:nvPr/>
          </p:nvSpPr>
          <p:spPr bwMode="auto">
            <a:xfrm>
              <a:off x="1995" y="2002"/>
              <a:ext cx="279" cy="280"/>
            </a:xfrm>
            <a:prstGeom prst="rect">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40016" name="Text Box 84">
              <a:extLst>
                <a:ext uri="{FF2B5EF4-FFF2-40B4-BE49-F238E27FC236}">
                  <a16:creationId xmlns:a16="http://schemas.microsoft.com/office/drawing/2014/main" id="{82BE818A-F166-484D-B32F-DEC38E59E983}"/>
                </a:ext>
              </a:extLst>
            </p:cNvPr>
            <p:cNvSpPr txBox="1">
              <a:spLocks noChangeArrowheads="1"/>
            </p:cNvSpPr>
            <p:nvPr/>
          </p:nvSpPr>
          <p:spPr bwMode="auto">
            <a:xfrm>
              <a:off x="1958" y="2018"/>
              <a:ext cx="38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400" b="1"/>
                <a:t>BJ</a:t>
              </a:r>
            </a:p>
          </p:txBody>
        </p:sp>
      </p:grpSp>
      <p:grpSp>
        <p:nvGrpSpPr>
          <p:cNvPr id="170127" name="Group 143">
            <a:extLst>
              <a:ext uri="{FF2B5EF4-FFF2-40B4-BE49-F238E27FC236}">
                <a16:creationId xmlns:a16="http://schemas.microsoft.com/office/drawing/2014/main" id="{6FECF7FD-E4AE-4C49-B018-849E60AB8732}"/>
              </a:ext>
            </a:extLst>
          </p:cNvPr>
          <p:cNvGrpSpPr>
            <a:grpSpLocks/>
          </p:cNvGrpSpPr>
          <p:nvPr/>
        </p:nvGrpSpPr>
        <p:grpSpPr bwMode="auto">
          <a:xfrm>
            <a:off x="7270750" y="3595688"/>
            <a:ext cx="307975" cy="336550"/>
            <a:chOff x="4601" y="2251"/>
            <a:chExt cx="194" cy="212"/>
          </a:xfrm>
        </p:grpSpPr>
        <p:grpSp>
          <p:nvGrpSpPr>
            <p:cNvPr id="40011" name="Group 144">
              <a:extLst>
                <a:ext uri="{FF2B5EF4-FFF2-40B4-BE49-F238E27FC236}">
                  <a16:creationId xmlns:a16="http://schemas.microsoft.com/office/drawing/2014/main" id="{2990C43B-D29B-4C0E-B90C-3242A9DF0741}"/>
                </a:ext>
              </a:extLst>
            </p:cNvPr>
            <p:cNvGrpSpPr>
              <a:grpSpLocks noChangeAspect="1"/>
            </p:cNvGrpSpPr>
            <p:nvPr/>
          </p:nvGrpSpPr>
          <p:grpSpPr bwMode="auto">
            <a:xfrm>
              <a:off x="4622" y="2251"/>
              <a:ext cx="173" cy="212"/>
              <a:chOff x="3855" y="2096"/>
              <a:chExt cx="217" cy="264"/>
            </a:xfrm>
          </p:grpSpPr>
          <p:sp>
            <p:nvSpPr>
              <p:cNvPr id="40013" name="Oval 145">
                <a:extLst>
                  <a:ext uri="{FF2B5EF4-FFF2-40B4-BE49-F238E27FC236}">
                    <a16:creationId xmlns:a16="http://schemas.microsoft.com/office/drawing/2014/main" id="{00E07DB8-019E-4F8A-9021-938E2CF3CBB7}"/>
                  </a:ext>
                </a:extLst>
              </p:cNvPr>
              <p:cNvSpPr>
                <a:spLocks noChangeAspect="1" noChangeArrowheads="1"/>
              </p:cNvSpPr>
              <p:nvPr/>
            </p:nvSpPr>
            <p:spPr bwMode="auto">
              <a:xfrm>
                <a:off x="3855" y="2118"/>
                <a:ext cx="182" cy="182"/>
              </a:xfrm>
              <a:prstGeom prst="ellipse">
                <a:avLst/>
              </a:prstGeom>
              <a:solidFill>
                <a:srgbClr val="FFCC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40014" name="Text Box 146">
                <a:extLst>
                  <a:ext uri="{FF2B5EF4-FFF2-40B4-BE49-F238E27FC236}">
                    <a16:creationId xmlns:a16="http://schemas.microsoft.com/office/drawing/2014/main" id="{3D73E70B-B2C8-41D1-A33D-C4BE692CB31C}"/>
                  </a:ext>
                </a:extLst>
              </p:cNvPr>
              <p:cNvSpPr txBox="1">
                <a:spLocks noChangeAspect="1" noChangeArrowheads="1"/>
              </p:cNvSpPr>
              <p:nvPr/>
            </p:nvSpPr>
            <p:spPr bwMode="auto">
              <a:xfrm>
                <a:off x="3927" y="2096"/>
                <a:ext cx="145" cy="2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600" b="1"/>
              </a:p>
            </p:txBody>
          </p:sp>
        </p:grpSp>
        <p:sp>
          <p:nvSpPr>
            <p:cNvPr id="40012" name="Text Box 147">
              <a:extLst>
                <a:ext uri="{FF2B5EF4-FFF2-40B4-BE49-F238E27FC236}">
                  <a16:creationId xmlns:a16="http://schemas.microsoft.com/office/drawing/2014/main" id="{1D9A9187-5BB8-4DCC-82D5-6ED398BBE208}"/>
                </a:ext>
              </a:extLst>
            </p:cNvPr>
            <p:cNvSpPr txBox="1">
              <a:spLocks noChangeArrowheads="1"/>
            </p:cNvSpPr>
            <p:nvPr/>
          </p:nvSpPr>
          <p:spPr bwMode="auto">
            <a:xfrm>
              <a:off x="4601" y="2259"/>
              <a:ext cx="121"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r>
                <a:rPr lang="en-US" altLang="en-US" sz="1200" b="1"/>
                <a:t>K</a:t>
              </a:r>
            </a:p>
          </p:txBody>
        </p:sp>
      </p:grpSp>
      <p:grpSp>
        <p:nvGrpSpPr>
          <p:cNvPr id="170031" name="Group 47">
            <a:extLst>
              <a:ext uri="{FF2B5EF4-FFF2-40B4-BE49-F238E27FC236}">
                <a16:creationId xmlns:a16="http://schemas.microsoft.com/office/drawing/2014/main" id="{C226525E-1609-4DB2-8089-60D7BEA866E7}"/>
              </a:ext>
            </a:extLst>
          </p:cNvPr>
          <p:cNvGrpSpPr>
            <a:grpSpLocks/>
          </p:cNvGrpSpPr>
          <p:nvPr/>
        </p:nvGrpSpPr>
        <p:grpSpPr bwMode="auto">
          <a:xfrm>
            <a:off x="6921500" y="3630613"/>
            <a:ext cx="387350" cy="228600"/>
            <a:chOff x="4240" y="2392"/>
            <a:chExt cx="244" cy="144"/>
          </a:xfrm>
        </p:grpSpPr>
        <p:sp>
          <p:nvSpPr>
            <p:cNvPr id="40005" name="AutoShape 48">
              <a:extLst>
                <a:ext uri="{FF2B5EF4-FFF2-40B4-BE49-F238E27FC236}">
                  <a16:creationId xmlns:a16="http://schemas.microsoft.com/office/drawing/2014/main" id="{8C95E25E-0C0A-4663-80F6-16D4805E897F}"/>
                </a:ext>
              </a:extLst>
            </p:cNvPr>
            <p:cNvSpPr>
              <a:spLocks noChangeArrowheads="1"/>
            </p:cNvSpPr>
            <p:nvPr/>
          </p:nvSpPr>
          <p:spPr bwMode="auto">
            <a:xfrm>
              <a:off x="4240" y="2392"/>
              <a:ext cx="244" cy="144"/>
            </a:xfrm>
            <a:prstGeom prst="flowChartDecision">
              <a:avLst/>
            </a:prstGeom>
            <a:solidFill>
              <a:srgbClr val="9966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40006" name="Line 49">
              <a:extLst>
                <a:ext uri="{FF2B5EF4-FFF2-40B4-BE49-F238E27FC236}">
                  <a16:creationId xmlns:a16="http://schemas.microsoft.com/office/drawing/2014/main" id="{AEC39BBA-2741-40D5-9F25-8004FA9547C1}"/>
                </a:ext>
              </a:extLst>
            </p:cNvPr>
            <p:cNvSpPr>
              <a:spLocks noChangeShapeType="1"/>
            </p:cNvSpPr>
            <p:nvPr/>
          </p:nvSpPr>
          <p:spPr bwMode="auto">
            <a:xfrm>
              <a:off x="4300" y="2464"/>
              <a:ext cx="120" cy="0"/>
            </a:xfrm>
            <a:prstGeom prst="line">
              <a:avLst/>
            </a:prstGeom>
            <a:noFill/>
            <a:ln w="952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0007" name="Line 50">
              <a:extLst>
                <a:ext uri="{FF2B5EF4-FFF2-40B4-BE49-F238E27FC236}">
                  <a16:creationId xmlns:a16="http://schemas.microsoft.com/office/drawing/2014/main" id="{1EBD3172-EBB1-462F-9FC5-E47924969A6B}"/>
                </a:ext>
              </a:extLst>
            </p:cNvPr>
            <p:cNvSpPr>
              <a:spLocks noChangeShapeType="1"/>
            </p:cNvSpPr>
            <p:nvPr/>
          </p:nvSpPr>
          <p:spPr bwMode="auto">
            <a:xfrm flipH="1">
              <a:off x="4324" y="2444"/>
              <a:ext cx="0" cy="38"/>
            </a:xfrm>
            <a:prstGeom prst="line">
              <a:avLst/>
            </a:prstGeom>
            <a:noFill/>
            <a:ln w="952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0008" name="Line 51">
              <a:extLst>
                <a:ext uri="{FF2B5EF4-FFF2-40B4-BE49-F238E27FC236}">
                  <a16:creationId xmlns:a16="http://schemas.microsoft.com/office/drawing/2014/main" id="{4C1C9432-F815-44E1-A0D4-69CE26BBE7C6}"/>
                </a:ext>
              </a:extLst>
            </p:cNvPr>
            <p:cNvSpPr>
              <a:spLocks noChangeShapeType="1"/>
            </p:cNvSpPr>
            <p:nvPr/>
          </p:nvSpPr>
          <p:spPr bwMode="auto">
            <a:xfrm>
              <a:off x="4348" y="2444"/>
              <a:ext cx="0" cy="38"/>
            </a:xfrm>
            <a:prstGeom prst="line">
              <a:avLst/>
            </a:prstGeom>
            <a:noFill/>
            <a:ln w="952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0009" name="Line 52">
              <a:extLst>
                <a:ext uri="{FF2B5EF4-FFF2-40B4-BE49-F238E27FC236}">
                  <a16:creationId xmlns:a16="http://schemas.microsoft.com/office/drawing/2014/main" id="{785EEB23-CD35-4B30-A824-AF07C569A139}"/>
                </a:ext>
              </a:extLst>
            </p:cNvPr>
            <p:cNvSpPr>
              <a:spLocks noChangeShapeType="1"/>
            </p:cNvSpPr>
            <p:nvPr/>
          </p:nvSpPr>
          <p:spPr bwMode="auto">
            <a:xfrm>
              <a:off x="4372" y="2444"/>
              <a:ext cx="0" cy="38"/>
            </a:xfrm>
            <a:prstGeom prst="line">
              <a:avLst/>
            </a:prstGeom>
            <a:noFill/>
            <a:ln w="952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0010" name="Line 53">
              <a:extLst>
                <a:ext uri="{FF2B5EF4-FFF2-40B4-BE49-F238E27FC236}">
                  <a16:creationId xmlns:a16="http://schemas.microsoft.com/office/drawing/2014/main" id="{6B0A0A57-6EBE-4448-9A4C-C481963F63DF}"/>
                </a:ext>
              </a:extLst>
            </p:cNvPr>
            <p:cNvSpPr>
              <a:spLocks noChangeShapeType="1"/>
            </p:cNvSpPr>
            <p:nvPr/>
          </p:nvSpPr>
          <p:spPr bwMode="auto">
            <a:xfrm>
              <a:off x="4394" y="2444"/>
              <a:ext cx="0" cy="38"/>
            </a:xfrm>
            <a:prstGeom prst="line">
              <a:avLst/>
            </a:prstGeom>
            <a:noFill/>
            <a:ln w="952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70123"/>
                                        </p:tgtEl>
                                        <p:attrNameLst>
                                          <p:attrName>style.visibility</p:attrName>
                                        </p:attrNameLst>
                                      </p:cBhvr>
                                      <p:to>
                                        <p:strVal val="visible"/>
                                      </p:to>
                                    </p:set>
                                    <p:animEffect transition="in" filter="dissolve">
                                      <p:cBhvr>
                                        <p:cTn id="7" dur="3000"/>
                                        <p:tgtEl>
                                          <p:spTgt spid="170123"/>
                                        </p:tgtEl>
                                      </p:cBhvr>
                                    </p:animEffect>
                                  </p:childTnLst>
                                </p:cTn>
                              </p:par>
                              <p:par>
                                <p:cTn id="8" presetID="9" presetClass="entr" presetSubtype="0" fill="hold" grpId="0" nodeType="withEffect">
                                  <p:stCondLst>
                                    <p:cond delay="0"/>
                                  </p:stCondLst>
                                  <p:childTnLst>
                                    <p:set>
                                      <p:cBhvr>
                                        <p:cTn id="9" dur="1" fill="hold">
                                          <p:stCondLst>
                                            <p:cond delay="0"/>
                                          </p:stCondLst>
                                        </p:cTn>
                                        <p:tgtEl>
                                          <p:spTgt spid="156"/>
                                        </p:tgtEl>
                                        <p:attrNameLst>
                                          <p:attrName>style.visibility</p:attrName>
                                        </p:attrNameLst>
                                      </p:cBhvr>
                                      <p:to>
                                        <p:strVal val="visible"/>
                                      </p:to>
                                    </p:set>
                                    <p:animEffect transition="in" filter="dissolve">
                                      <p:cBhvr>
                                        <p:cTn id="10" dur="3000"/>
                                        <p:tgtEl>
                                          <p:spTgt spid="156"/>
                                        </p:tgtEl>
                                      </p:cBhvr>
                                    </p:animEffect>
                                  </p:childTnLst>
                                </p:cTn>
                              </p:par>
                              <p:par>
                                <p:cTn id="11" presetID="9" presetClass="entr" presetSubtype="0" fill="hold" grpId="0" nodeType="withEffect">
                                  <p:stCondLst>
                                    <p:cond delay="0"/>
                                  </p:stCondLst>
                                  <p:childTnLst>
                                    <p:set>
                                      <p:cBhvr>
                                        <p:cTn id="12" dur="1" fill="hold">
                                          <p:stCondLst>
                                            <p:cond delay="0"/>
                                          </p:stCondLst>
                                        </p:cTn>
                                        <p:tgtEl>
                                          <p:spTgt spid="170121"/>
                                        </p:tgtEl>
                                        <p:attrNameLst>
                                          <p:attrName>style.visibility</p:attrName>
                                        </p:attrNameLst>
                                      </p:cBhvr>
                                      <p:to>
                                        <p:strVal val="visible"/>
                                      </p:to>
                                    </p:set>
                                    <p:animEffect transition="in" filter="dissolve">
                                      <p:cBhvr>
                                        <p:cTn id="13" dur="3000"/>
                                        <p:tgtEl>
                                          <p:spTgt spid="170121"/>
                                        </p:tgtEl>
                                      </p:cBhvr>
                                    </p:animEffect>
                                  </p:childTnLst>
                                </p:cTn>
                              </p:par>
                              <p:par>
                                <p:cTn id="14" presetID="9" presetClass="entr" presetSubtype="0" fill="hold" grpId="0" nodeType="withEffect">
                                  <p:stCondLst>
                                    <p:cond delay="0"/>
                                  </p:stCondLst>
                                  <p:childTnLst>
                                    <p:set>
                                      <p:cBhvr>
                                        <p:cTn id="15" dur="1" fill="hold">
                                          <p:stCondLst>
                                            <p:cond delay="0"/>
                                          </p:stCondLst>
                                        </p:cTn>
                                        <p:tgtEl>
                                          <p:spTgt spid="155"/>
                                        </p:tgtEl>
                                        <p:attrNameLst>
                                          <p:attrName>style.visibility</p:attrName>
                                        </p:attrNameLst>
                                      </p:cBhvr>
                                      <p:to>
                                        <p:strVal val="visible"/>
                                      </p:to>
                                    </p:set>
                                    <p:animEffect transition="in" filter="dissolve">
                                      <p:cBhvr>
                                        <p:cTn id="16" dur="3000"/>
                                        <p:tgtEl>
                                          <p:spTgt spid="155"/>
                                        </p:tgtEl>
                                      </p:cBhvr>
                                    </p:animEffect>
                                  </p:childTnLst>
                                </p:cTn>
                              </p:par>
                              <p:par>
                                <p:cTn id="17" presetID="9" presetClass="entr" presetSubtype="0" fill="hold" grpId="0" nodeType="withEffect">
                                  <p:stCondLst>
                                    <p:cond delay="0"/>
                                  </p:stCondLst>
                                  <p:childTnLst>
                                    <p:set>
                                      <p:cBhvr>
                                        <p:cTn id="18" dur="1" fill="hold">
                                          <p:stCondLst>
                                            <p:cond delay="0"/>
                                          </p:stCondLst>
                                        </p:cTn>
                                        <p:tgtEl>
                                          <p:spTgt spid="154"/>
                                        </p:tgtEl>
                                        <p:attrNameLst>
                                          <p:attrName>style.visibility</p:attrName>
                                        </p:attrNameLst>
                                      </p:cBhvr>
                                      <p:to>
                                        <p:strVal val="visible"/>
                                      </p:to>
                                    </p:set>
                                    <p:animEffect transition="in" filter="dissolve">
                                      <p:cBhvr>
                                        <p:cTn id="19" dur="3000"/>
                                        <p:tgtEl>
                                          <p:spTgt spid="154"/>
                                        </p:tgtEl>
                                      </p:cBhvr>
                                    </p:animEffect>
                                  </p:childTnLst>
                                </p:cTn>
                              </p:par>
                            </p:childTnLst>
                          </p:cTn>
                        </p:par>
                        <p:par>
                          <p:cTn id="20" fill="hold" nodeType="afterGroup">
                            <p:stCondLst>
                              <p:cond delay="3000"/>
                            </p:stCondLst>
                            <p:childTnLst>
                              <p:par>
                                <p:cTn id="21" presetID="9" presetClass="exit" presetSubtype="0" fill="hold" grpId="1" nodeType="afterEffect">
                                  <p:stCondLst>
                                    <p:cond delay="0"/>
                                  </p:stCondLst>
                                  <p:childTnLst>
                                    <p:animEffect transition="out" filter="dissolve">
                                      <p:cBhvr>
                                        <p:cTn id="22" dur="3000"/>
                                        <p:tgtEl>
                                          <p:spTgt spid="170123"/>
                                        </p:tgtEl>
                                      </p:cBhvr>
                                    </p:animEffect>
                                    <p:set>
                                      <p:cBhvr>
                                        <p:cTn id="23" dur="1" fill="hold">
                                          <p:stCondLst>
                                            <p:cond delay="2999"/>
                                          </p:stCondLst>
                                        </p:cTn>
                                        <p:tgtEl>
                                          <p:spTgt spid="170123"/>
                                        </p:tgtEl>
                                        <p:attrNameLst>
                                          <p:attrName>style.visibility</p:attrName>
                                        </p:attrNameLst>
                                      </p:cBhvr>
                                      <p:to>
                                        <p:strVal val="hidden"/>
                                      </p:to>
                                    </p:set>
                                  </p:childTnLst>
                                </p:cTn>
                              </p:par>
                              <p:par>
                                <p:cTn id="24" presetID="9" presetClass="exit" presetSubtype="0" fill="hold" grpId="1" nodeType="withEffect">
                                  <p:stCondLst>
                                    <p:cond delay="0"/>
                                  </p:stCondLst>
                                  <p:childTnLst>
                                    <p:animEffect transition="out" filter="dissolve">
                                      <p:cBhvr>
                                        <p:cTn id="25" dur="3000"/>
                                        <p:tgtEl>
                                          <p:spTgt spid="156"/>
                                        </p:tgtEl>
                                      </p:cBhvr>
                                    </p:animEffect>
                                    <p:set>
                                      <p:cBhvr>
                                        <p:cTn id="26" dur="1" fill="hold">
                                          <p:stCondLst>
                                            <p:cond delay="2999"/>
                                          </p:stCondLst>
                                        </p:cTn>
                                        <p:tgtEl>
                                          <p:spTgt spid="156"/>
                                        </p:tgtEl>
                                        <p:attrNameLst>
                                          <p:attrName>style.visibility</p:attrName>
                                        </p:attrNameLst>
                                      </p:cBhvr>
                                      <p:to>
                                        <p:strVal val="hidden"/>
                                      </p:to>
                                    </p:set>
                                  </p:childTnLst>
                                </p:cTn>
                              </p:par>
                              <p:par>
                                <p:cTn id="27" presetID="9" presetClass="exit" presetSubtype="0" fill="hold" grpId="1" nodeType="withEffect">
                                  <p:stCondLst>
                                    <p:cond delay="0"/>
                                  </p:stCondLst>
                                  <p:childTnLst>
                                    <p:animEffect transition="out" filter="dissolve">
                                      <p:cBhvr>
                                        <p:cTn id="28" dur="3000"/>
                                        <p:tgtEl>
                                          <p:spTgt spid="170121"/>
                                        </p:tgtEl>
                                      </p:cBhvr>
                                    </p:animEffect>
                                    <p:set>
                                      <p:cBhvr>
                                        <p:cTn id="29" dur="1" fill="hold">
                                          <p:stCondLst>
                                            <p:cond delay="2999"/>
                                          </p:stCondLst>
                                        </p:cTn>
                                        <p:tgtEl>
                                          <p:spTgt spid="170121"/>
                                        </p:tgtEl>
                                        <p:attrNameLst>
                                          <p:attrName>style.visibility</p:attrName>
                                        </p:attrNameLst>
                                      </p:cBhvr>
                                      <p:to>
                                        <p:strVal val="hidden"/>
                                      </p:to>
                                    </p:set>
                                  </p:childTnLst>
                                </p:cTn>
                              </p:par>
                              <p:par>
                                <p:cTn id="30" presetID="9" presetClass="exit" presetSubtype="0" fill="hold" grpId="1" nodeType="withEffect">
                                  <p:stCondLst>
                                    <p:cond delay="0"/>
                                  </p:stCondLst>
                                  <p:childTnLst>
                                    <p:animEffect transition="out" filter="dissolve">
                                      <p:cBhvr>
                                        <p:cTn id="31" dur="2900"/>
                                        <p:tgtEl>
                                          <p:spTgt spid="155"/>
                                        </p:tgtEl>
                                      </p:cBhvr>
                                    </p:animEffect>
                                    <p:set>
                                      <p:cBhvr>
                                        <p:cTn id="32" dur="1" fill="hold">
                                          <p:stCondLst>
                                            <p:cond delay="2899"/>
                                          </p:stCondLst>
                                        </p:cTn>
                                        <p:tgtEl>
                                          <p:spTgt spid="155"/>
                                        </p:tgtEl>
                                        <p:attrNameLst>
                                          <p:attrName>style.visibility</p:attrName>
                                        </p:attrNameLst>
                                      </p:cBhvr>
                                      <p:to>
                                        <p:strVal val="hidden"/>
                                      </p:to>
                                    </p:set>
                                  </p:childTnLst>
                                </p:cTn>
                              </p:par>
                              <p:par>
                                <p:cTn id="33" presetID="9" presetClass="exit" presetSubtype="0" fill="hold" grpId="1" nodeType="withEffect">
                                  <p:stCondLst>
                                    <p:cond delay="0"/>
                                  </p:stCondLst>
                                  <p:childTnLst>
                                    <p:animEffect transition="out" filter="dissolve">
                                      <p:cBhvr>
                                        <p:cTn id="34" dur="2900"/>
                                        <p:tgtEl>
                                          <p:spTgt spid="154"/>
                                        </p:tgtEl>
                                      </p:cBhvr>
                                    </p:animEffect>
                                    <p:set>
                                      <p:cBhvr>
                                        <p:cTn id="35" dur="1" fill="hold">
                                          <p:stCondLst>
                                            <p:cond delay="2899"/>
                                          </p:stCondLst>
                                        </p:cTn>
                                        <p:tgtEl>
                                          <p:spTgt spid="154"/>
                                        </p:tgtEl>
                                        <p:attrNameLst>
                                          <p:attrName>style.visibility</p:attrName>
                                        </p:attrNameLst>
                                      </p:cBhvr>
                                      <p:to>
                                        <p:strVal val="hidden"/>
                                      </p:to>
                                    </p:set>
                                  </p:childTnLst>
                                </p:cTn>
                              </p:par>
                            </p:childTnLst>
                          </p:cTn>
                        </p:par>
                        <p:par>
                          <p:cTn id="36" fill="hold" nodeType="afterGroup">
                            <p:stCondLst>
                              <p:cond delay="6000"/>
                            </p:stCondLst>
                            <p:childTnLst>
                              <p:par>
                                <p:cTn id="37" presetID="35" presetClass="path" presetSubtype="0" accel="50000" decel="50000" fill="hold" nodeType="afterEffect">
                                  <p:stCondLst>
                                    <p:cond delay="0"/>
                                  </p:stCondLst>
                                  <p:childTnLst>
                                    <p:animMotion origin="layout" path="M 5E-6 4.1337E-6 L -0.47917 0.00185 " pathEditMode="relative" rAng="0" ptsTypes="AA">
                                      <p:cBhvr>
                                        <p:cTn id="38" dur="3000" fill="hold"/>
                                        <p:tgtEl>
                                          <p:spTgt spid="170031"/>
                                        </p:tgtEl>
                                        <p:attrNameLst>
                                          <p:attrName>ppt_x</p:attrName>
                                          <p:attrName>ppt_y</p:attrName>
                                        </p:attrNameLst>
                                      </p:cBhvr>
                                      <p:rCtr x="-23958" y="93"/>
                                    </p:animMotion>
                                  </p:childTnLst>
                                </p:cTn>
                              </p:par>
                            </p:childTnLst>
                          </p:cTn>
                        </p:par>
                        <p:par>
                          <p:cTn id="39" fill="hold" nodeType="afterGroup">
                            <p:stCondLst>
                              <p:cond delay="9000"/>
                            </p:stCondLst>
                            <p:childTnLst>
                              <p:par>
                                <p:cTn id="40" presetID="42" presetClass="path" presetSubtype="0" accel="50000" decel="50000" fill="hold" nodeType="afterEffect">
                                  <p:stCondLst>
                                    <p:cond delay="0"/>
                                  </p:stCondLst>
                                  <p:childTnLst>
                                    <p:animMotion origin="layout" path="M 5E-6 -1.48148E-6 L 0.16042 0.00046 " pathEditMode="relative" rAng="0" ptsTypes="AA">
                                      <p:cBhvr>
                                        <p:cTn id="41" dur="2000" fill="hold"/>
                                        <p:tgtEl>
                                          <p:spTgt spid="170075"/>
                                        </p:tgtEl>
                                        <p:attrNameLst>
                                          <p:attrName>ppt_x</p:attrName>
                                          <p:attrName>ppt_y</p:attrName>
                                        </p:attrNameLst>
                                      </p:cBhvr>
                                      <p:rCtr x="8021" y="23"/>
                                    </p:animMotion>
                                  </p:childTnLst>
                                </p:cTn>
                              </p:par>
                              <p:par>
                                <p:cTn id="42" presetID="35" presetClass="path" presetSubtype="0" accel="50000" decel="50000" fill="hold" nodeType="withEffect">
                                  <p:stCondLst>
                                    <p:cond delay="0"/>
                                  </p:stCondLst>
                                  <p:childTnLst>
                                    <p:animMotion origin="layout" path="M 1.11022E-16 3.7037E-7 L -0.07049 -0.26875 " pathEditMode="relative" rAng="0" ptsTypes="AA">
                                      <p:cBhvr>
                                        <p:cTn id="43" dur="3000" fill="hold"/>
                                        <p:tgtEl>
                                          <p:spTgt spid="170060"/>
                                        </p:tgtEl>
                                        <p:attrNameLst>
                                          <p:attrName>ppt_x</p:attrName>
                                          <p:attrName>ppt_y</p:attrName>
                                        </p:attrNameLst>
                                      </p:cBhvr>
                                      <p:rCtr x="-3524" y="-13449"/>
                                    </p:animMotion>
                                  </p:childTnLst>
                                </p:cTn>
                              </p:par>
                              <p:par>
                                <p:cTn id="44" presetID="42" presetClass="path" presetSubtype="0" accel="50000" decel="50000" fill="hold" nodeType="withEffect">
                                  <p:stCondLst>
                                    <p:cond delay="0"/>
                                  </p:stCondLst>
                                  <p:childTnLst>
                                    <p:animMotion origin="layout" path="M -2.22222E-6 -2.96296E-6 L 0.15382 0.00209 " pathEditMode="relative" rAng="0" ptsTypes="AA">
                                      <p:cBhvr>
                                        <p:cTn id="45" dur="2000" fill="hold"/>
                                        <p:tgtEl>
                                          <p:spTgt spid="170072"/>
                                        </p:tgtEl>
                                        <p:attrNameLst>
                                          <p:attrName>ppt_x</p:attrName>
                                          <p:attrName>ppt_y</p:attrName>
                                        </p:attrNameLst>
                                      </p:cBhvr>
                                      <p:rCtr x="7691" y="93"/>
                                    </p:animMotion>
                                  </p:childTnLst>
                                </p:cTn>
                              </p:par>
                              <p:par>
                                <p:cTn id="46" presetID="35" presetClass="path" presetSubtype="0" accel="50000" decel="50000" fill="hold" nodeType="withEffect">
                                  <p:stCondLst>
                                    <p:cond delay="0"/>
                                  </p:stCondLst>
                                  <p:childTnLst>
                                    <p:animMotion origin="layout" path="M 0.00503 0.01134 L -0.16927 0.26898 " pathEditMode="relative" rAng="0" ptsTypes="AA">
                                      <p:cBhvr>
                                        <p:cTn id="47" dur="3000" fill="hold"/>
                                        <p:tgtEl>
                                          <p:spTgt spid="170066"/>
                                        </p:tgtEl>
                                        <p:attrNameLst>
                                          <p:attrName>ppt_x</p:attrName>
                                          <p:attrName>ppt_y</p:attrName>
                                        </p:attrNameLst>
                                      </p:cBhvr>
                                      <p:rCtr x="-8715" y="12870"/>
                                    </p:animMotion>
                                  </p:childTnLst>
                                </p:cTn>
                              </p:par>
                            </p:childTnLst>
                          </p:cTn>
                        </p:par>
                        <p:par>
                          <p:cTn id="48" fill="hold" nodeType="afterGroup">
                            <p:stCondLst>
                              <p:cond delay="12000"/>
                            </p:stCondLst>
                            <p:childTnLst>
                              <p:par>
                                <p:cTn id="49" presetID="9" presetClass="exit" presetSubtype="0" fill="hold" nodeType="afterEffect">
                                  <p:stCondLst>
                                    <p:cond delay="0"/>
                                  </p:stCondLst>
                                  <p:childTnLst>
                                    <p:animEffect transition="out" filter="dissolve">
                                      <p:cBhvr>
                                        <p:cTn id="50" dur="500"/>
                                        <p:tgtEl>
                                          <p:spTgt spid="170127"/>
                                        </p:tgtEl>
                                      </p:cBhvr>
                                    </p:animEffect>
                                    <p:set>
                                      <p:cBhvr>
                                        <p:cTn id="51" dur="1" fill="hold">
                                          <p:stCondLst>
                                            <p:cond delay="499"/>
                                          </p:stCondLst>
                                        </p:cTn>
                                        <p:tgtEl>
                                          <p:spTgt spid="17012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0121" grpId="0"/>
      <p:bldP spid="170121" grpId="1"/>
      <p:bldP spid="170123" grpId="0"/>
      <p:bldP spid="170123" grpId="1"/>
      <p:bldP spid="154" grpId="0"/>
      <p:bldP spid="154" grpId="1"/>
      <p:bldP spid="155" grpId="0"/>
      <p:bldP spid="155" grpId="1"/>
      <p:bldP spid="156" grpId="0"/>
      <p:bldP spid="156" grpId="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a:extLst>
              <a:ext uri="{FF2B5EF4-FFF2-40B4-BE49-F238E27FC236}">
                <a16:creationId xmlns:a16="http://schemas.microsoft.com/office/drawing/2014/main" id="{E9C7A8B9-51D7-4239-AE7F-95A7B7E0EF4B}"/>
              </a:ext>
            </a:extLst>
          </p:cNvPr>
          <p:cNvSpPr>
            <a:spLocks noChangeArrowheads="1"/>
          </p:cNvSpPr>
          <p:nvPr/>
        </p:nvSpPr>
        <p:spPr bwMode="auto">
          <a:xfrm rot="-5400000">
            <a:off x="5937250" y="285750"/>
            <a:ext cx="444500" cy="19304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44035" name="Line 3">
            <a:extLst>
              <a:ext uri="{FF2B5EF4-FFF2-40B4-BE49-F238E27FC236}">
                <a16:creationId xmlns:a16="http://schemas.microsoft.com/office/drawing/2014/main" id="{F6BC13DC-5B4A-4F4B-A63A-470AC9916470}"/>
              </a:ext>
            </a:extLst>
          </p:cNvPr>
          <p:cNvSpPr>
            <a:spLocks noChangeShapeType="1"/>
          </p:cNvSpPr>
          <p:nvPr/>
        </p:nvSpPr>
        <p:spPr bwMode="auto">
          <a:xfrm>
            <a:off x="0" y="942975"/>
            <a:ext cx="9144000" cy="0"/>
          </a:xfrm>
          <a:prstGeom prst="line">
            <a:avLst/>
          </a:prstGeom>
          <a:noFill/>
          <a:ln w="76200" cmpd="dbl">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4036" name="Rectangle 5">
            <a:extLst>
              <a:ext uri="{FF2B5EF4-FFF2-40B4-BE49-F238E27FC236}">
                <a16:creationId xmlns:a16="http://schemas.microsoft.com/office/drawing/2014/main" id="{3580471F-8C0F-49BB-A7F4-14FE609A1D40}"/>
              </a:ext>
            </a:extLst>
          </p:cNvPr>
          <p:cNvSpPr>
            <a:spLocks noChangeArrowheads="1"/>
          </p:cNvSpPr>
          <p:nvPr/>
        </p:nvSpPr>
        <p:spPr bwMode="auto">
          <a:xfrm>
            <a:off x="733425" y="1933575"/>
            <a:ext cx="7213600" cy="3886200"/>
          </a:xfrm>
          <a:prstGeom prst="rect">
            <a:avLst/>
          </a:prstGeom>
          <a:solidFill>
            <a:srgbClr val="92D050"/>
          </a:solidFill>
          <a:ln w="28575">
            <a:solidFill>
              <a:srgbClr val="FFFFFF"/>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en-US" altLang="en-US" sz="1800"/>
          </a:p>
        </p:txBody>
      </p:sp>
      <p:sp>
        <p:nvSpPr>
          <p:cNvPr id="44037" name="Line 6">
            <a:extLst>
              <a:ext uri="{FF2B5EF4-FFF2-40B4-BE49-F238E27FC236}">
                <a16:creationId xmlns:a16="http://schemas.microsoft.com/office/drawing/2014/main" id="{F67BF66A-CD16-459B-8D72-78615E240379}"/>
              </a:ext>
            </a:extLst>
          </p:cNvPr>
          <p:cNvSpPr>
            <a:spLocks noChangeShapeType="1"/>
          </p:cNvSpPr>
          <p:nvPr/>
        </p:nvSpPr>
        <p:spPr bwMode="auto">
          <a:xfrm>
            <a:off x="2016125" y="1933575"/>
            <a:ext cx="0" cy="3886200"/>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4038" name="Line 7">
            <a:extLst>
              <a:ext uri="{FF2B5EF4-FFF2-40B4-BE49-F238E27FC236}">
                <a16:creationId xmlns:a16="http://schemas.microsoft.com/office/drawing/2014/main" id="{0EEA1D84-C0A6-4E78-8CE1-BD11AA07D370}"/>
              </a:ext>
            </a:extLst>
          </p:cNvPr>
          <p:cNvSpPr>
            <a:spLocks noChangeShapeType="1"/>
          </p:cNvSpPr>
          <p:nvPr/>
        </p:nvSpPr>
        <p:spPr bwMode="auto">
          <a:xfrm>
            <a:off x="2778125" y="1933575"/>
            <a:ext cx="0" cy="3886200"/>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4039" name="Line 8">
            <a:extLst>
              <a:ext uri="{FF2B5EF4-FFF2-40B4-BE49-F238E27FC236}">
                <a16:creationId xmlns:a16="http://schemas.microsoft.com/office/drawing/2014/main" id="{6CE4B8A1-294B-4E27-A9D4-64FF80EE38B9}"/>
              </a:ext>
            </a:extLst>
          </p:cNvPr>
          <p:cNvSpPr>
            <a:spLocks noChangeShapeType="1"/>
          </p:cNvSpPr>
          <p:nvPr/>
        </p:nvSpPr>
        <p:spPr bwMode="auto">
          <a:xfrm>
            <a:off x="3616325" y="1933575"/>
            <a:ext cx="0" cy="3886200"/>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4040" name="Line 9">
            <a:extLst>
              <a:ext uri="{FF2B5EF4-FFF2-40B4-BE49-F238E27FC236}">
                <a16:creationId xmlns:a16="http://schemas.microsoft.com/office/drawing/2014/main" id="{3C1985B6-0A10-48AE-926C-A5883C298B29}"/>
              </a:ext>
            </a:extLst>
          </p:cNvPr>
          <p:cNvSpPr>
            <a:spLocks noChangeShapeType="1"/>
          </p:cNvSpPr>
          <p:nvPr/>
        </p:nvSpPr>
        <p:spPr bwMode="auto">
          <a:xfrm>
            <a:off x="4454525" y="1933575"/>
            <a:ext cx="0" cy="3886200"/>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4041" name="Rectangle 10">
            <a:extLst>
              <a:ext uri="{FF2B5EF4-FFF2-40B4-BE49-F238E27FC236}">
                <a16:creationId xmlns:a16="http://schemas.microsoft.com/office/drawing/2014/main" id="{68CFBE09-0555-452F-947E-A7904C6247B9}"/>
              </a:ext>
            </a:extLst>
          </p:cNvPr>
          <p:cNvSpPr>
            <a:spLocks noChangeAspect="1" noChangeArrowheads="1"/>
          </p:cNvSpPr>
          <p:nvPr/>
        </p:nvSpPr>
        <p:spPr bwMode="auto">
          <a:xfrm>
            <a:off x="1939925" y="1781175"/>
            <a:ext cx="136525" cy="136525"/>
          </a:xfrm>
          <a:prstGeom prst="rect">
            <a:avLst/>
          </a:prstGeom>
          <a:solidFill>
            <a:srgbClr val="FF33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44042" name="Rectangle 11">
            <a:extLst>
              <a:ext uri="{FF2B5EF4-FFF2-40B4-BE49-F238E27FC236}">
                <a16:creationId xmlns:a16="http://schemas.microsoft.com/office/drawing/2014/main" id="{1E56AAEB-70A3-41EF-A140-79A07933E1A8}"/>
              </a:ext>
            </a:extLst>
          </p:cNvPr>
          <p:cNvSpPr>
            <a:spLocks noChangeAspect="1" noChangeArrowheads="1"/>
          </p:cNvSpPr>
          <p:nvPr/>
        </p:nvSpPr>
        <p:spPr bwMode="auto">
          <a:xfrm>
            <a:off x="1939925" y="5819775"/>
            <a:ext cx="136525" cy="136525"/>
          </a:xfrm>
          <a:prstGeom prst="rect">
            <a:avLst/>
          </a:prstGeom>
          <a:solidFill>
            <a:srgbClr val="FF33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44043" name="Rectangle 12">
            <a:extLst>
              <a:ext uri="{FF2B5EF4-FFF2-40B4-BE49-F238E27FC236}">
                <a16:creationId xmlns:a16="http://schemas.microsoft.com/office/drawing/2014/main" id="{377DED09-D777-4955-AB49-F2CDC8391444}"/>
              </a:ext>
            </a:extLst>
          </p:cNvPr>
          <p:cNvSpPr>
            <a:spLocks noChangeAspect="1" noChangeArrowheads="1"/>
          </p:cNvSpPr>
          <p:nvPr/>
        </p:nvSpPr>
        <p:spPr bwMode="auto">
          <a:xfrm>
            <a:off x="720725" y="1781175"/>
            <a:ext cx="136525" cy="136525"/>
          </a:xfrm>
          <a:prstGeom prst="rect">
            <a:avLst/>
          </a:prstGeom>
          <a:solidFill>
            <a:srgbClr val="FF33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44044" name="Rectangle 13">
            <a:extLst>
              <a:ext uri="{FF2B5EF4-FFF2-40B4-BE49-F238E27FC236}">
                <a16:creationId xmlns:a16="http://schemas.microsoft.com/office/drawing/2014/main" id="{F50686AB-B282-4A06-BD69-BCBD22D25A47}"/>
              </a:ext>
            </a:extLst>
          </p:cNvPr>
          <p:cNvSpPr>
            <a:spLocks noChangeAspect="1" noChangeArrowheads="1"/>
          </p:cNvSpPr>
          <p:nvPr/>
        </p:nvSpPr>
        <p:spPr bwMode="auto">
          <a:xfrm>
            <a:off x="720725" y="5819775"/>
            <a:ext cx="136525" cy="136525"/>
          </a:xfrm>
          <a:prstGeom prst="rect">
            <a:avLst/>
          </a:prstGeom>
          <a:solidFill>
            <a:srgbClr val="FF33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44045" name="Line 14">
            <a:extLst>
              <a:ext uri="{FF2B5EF4-FFF2-40B4-BE49-F238E27FC236}">
                <a16:creationId xmlns:a16="http://schemas.microsoft.com/office/drawing/2014/main" id="{17A975B8-24F3-4AD1-97FB-D890F0DC286B}"/>
              </a:ext>
            </a:extLst>
          </p:cNvPr>
          <p:cNvSpPr>
            <a:spLocks noChangeShapeType="1"/>
          </p:cNvSpPr>
          <p:nvPr/>
        </p:nvSpPr>
        <p:spPr bwMode="auto">
          <a:xfrm>
            <a:off x="5292725" y="1944688"/>
            <a:ext cx="0" cy="3886200"/>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4046" name="Line 15">
            <a:extLst>
              <a:ext uri="{FF2B5EF4-FFF2-40B4-BE49-F238E27FC236}">
                <a16:creationId xmlns:a16="http://schemas.microsoft.com/office/drawing/2014/main" id="{B8C8F52C-9D62-4BB8-9DAC-9ED84E419B81}"/>
              </a:ext>
            </a:extLst>
          </p:cNvPr>
          <p:cNvSpPr>
            <a:spLocks noChangeShapeType="1"/>
          </p:cNvSpPr>
          <p:nvPr/>
        </p:nvSpPr>
        <p:spPr bwMode="auto">
          <a:xfrm>
            <a:off x="6156325" y="1946275"/>
            <a:ext cx="0" cy="3886200"/>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4047" name="Line 16">
            <a:extLst>
              <a:ext uri="{FF2B5EF4-FFF2-40B4-BE49-F238E27FC236}">
                <a16:creationId xmlns:a16="http://schemas.microsoft.com/office/drawing/2014/main" id="{0FAAE8A8-A27D-4A72-B8F3-8966D89943EC}"/>
              </a:ext>
            </a:extLst>
          </p:cNvPr>
          <p:cNvSpPr>
            <a:spLocks noChangeShapeType="1"/>
          </p:cNvSpPr>
          <p:nvPr/>
        </p:nvSpPr>
        <p:spPr bwMode="auto">
          <a:xfrm>
            <a:off x="7019925" y="1946275"/>
            <a:ext cx="0" cy="3886200"/>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70001" name="Text Box 17">
            <a:extLst>
              <a:ext uri="{FF2B5EF4-FFF2-40B4-BE49-F238E27FC236}">
                <a16:creationId xmlns:a16="http://schemas.microsoft.com/office/drawing/2014/main" id="{C5A10031-4DD9-4AD1-8BBB-B2A2A5205C63}"/>
              </a:ext>
            </a:extLst>
          </p:cNvPr>
          <p:cNvSpPr txBox="1">
            <a:spLocks noChangeArrowheads="1"/>
          </p:cNvSpPr>
          <p:nvPr/>
        </p:nvSpPr>
        <p:spPr bwMode="auto">
          <a:xfrm>
            <a:off x="5508625" y="1049338"/>
            <a:ext cx="12255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eaLnBrk="1" hangingPunct="1">
              <a:defRPr/>
            </a:pPr>
            <a:r>
              <a:rPr lang="en-US" dirty="0">
                <a:solidFill>
                  <a:schemeClr val="bg1"/>
                </a:solidFill>
                <a:effectLst>
                  <a:outerShdw blurRad="38100" dist="38100" dir="2700000" algn="tl">
                    <a:srgbClr val="000000"/>
                  </a:outerShdw>
                </a:effectLst>
                <a:latin typeface="Arial" charset="0"/>
              </a:rPr>
              <a:t>Press Box</a:t>
            </a:r>
          </a:p>
        </p:txBody>
      </p:sp>
      <p:sp>
        <p:nvSpPr>
          <p:cNvPr id="170002" name="Text Box 18">
            <a:extLst>
              <a:ext uri="{FF2B5EF4-FFF2-40B4-BE49-F238E27FC236}">
                <a16:creationId xmlns:a16="http://schemas.microsoft.com/office/drawing/2014/main" id="{D1F056E7-3CA7-432B-BE46-E74072471384}"/>
              </a:ext>
            </a:extLst>
          </p:cNvPr>
          <p:cNvSpPr txBox="1">
            <a:spLocks noChangeArrowheads="1"/>
          </p:cNvSpPr>
          <p:nvPr/>
        </p:nvSpPr>
        <p:spPr bwMode="auto">
          <a:xfrm>
            <a:off x="2390775" y="4954588"/>
            <a:ext cx="6953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1" hangingPunct="1">
              <a:defRPr/>
            </a:pPr>
            <a:r>
              <a:rPr lang="en-US" sz="2400" dirty="0">
                <a:solidFill>
                  <a:schemeClr val="bg1"/>
                </a:solidFill>
                <a:effectLst>
                  <a:outerShdw blurRad="38100" dist="38100" dir="2700000" algn="tl">
                    <a:srgbClr val="000000"/>
                  </a:outerShdw>
                </a:effectLst>
                <a:latin typeface="Arial" charset="0"/>
              </a:rPr>
              <a:t>1 0</a:t>
            </a:r>
          </a:p>
        </p:txBody>
      </p:sp>
      <p:sp>
        <p:nvSpPr>
          <p:cNvPr id="170003" name="Text Box 19">
            <a:extLst>
              <a:ext uri="{FF2B5EF4-FFF2-40B4-BE49-F238E27FC236}">
                <a16:creationId xmlns:a16="http://schemas.microsoft.com/office/drawing/2014/main" id="{0538354C-D5DD-4001-9C8A-4B21B4D27170}"/>
              </a:ext>
            </a:extLst>
          </p:cNvPr>
          <p:cNvSpPr txBox="1">
            <a:spLocks noChangeArrowheads="1"/>
          </p:cNvSpPr>
          <p:nvPr/>
        </p:nvSpPr>
        <p:spPr bwMode="auto">
          <a:xfrm>
            <a:off x="3216275" y="4929188"/>
            <a:ext cx="6953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1" hangingPunct="1">
              <a:defRPr/>
            </a:pPr>
            <a:r>
              <a:rPr lang="en-US" sz="2400" dirty="0">
                <a:solidFill>
                  <a:schemeClr val="bg1"/>
                </a:solidFill>
                <a:effectLst>
                  <a:outerShdw blurRad="38100" dist="38100" dir="2700000" algn="tl">
                    <a:srgbClr val="000000"/>
                  </a:outerShdw>
                </a:effectLst>
                <a:latin typeface="Arial" charset="0"/>
              </a:rPr>
              <a:t>2 0</a:t>
            </a:r>
          </a:p>
        </p:txBody>
      </p:sp>
      <p:sp>
        <p:nvSpPr>
          <p:cNvPr id="170004" name="Text Box 20">
            <a:extLst>
              <a:ext uri="{FF2B5EF4-FFF2-40B4-BE49-F238E27FC236}">
                <a16:creationId xmlns:a16="http://schemas.microsoft.com/office/drawing/2014/main" id="{205F9D4A-34F8-41FA-9C32-F470DAC3EDD8}"/>
              </a:ext>
            </a:extLst>
          </p:cNvPr>
          <p:cNvSpPr txBox="1">
            <a:spLocks noChangeArrowheads="1"/>
          </p:cNvSpPr>
          <p:nvPr/>
        </p:nvSpPr>
        <p:spPr bwMode="auto">
          <a:xfrm>
            <a:off x="4067175" y="4954588"/>
            <a:ext cx="6953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1" hangingPunct="1">
              <a:defRPr/>
            </a:pPr>
            <a:r>
              <a:rPr lang="en-US" sz="2400" dirty="0">
                <a:solidFill>
                  <a:schemeClr val="bg1"/>
                </a:solidFill>
                <a:effectLst>
                  <a:outerShdw blurRad="38100" dist="38100" dir="2700000" algn="tl">
                    <a:srgbClr val="000000"/>
                  </a:outerShdw>
                </a:effectLst>
                <a:latin typeface="Arial" charset="0"/>
              </a:rPr>
              <a:t>3 0</a:t>
            </a:r>
          </a:p>
        </p:txBody>
      </p:sp>
      <p:sp>
        <p:nvSpPr>
          <p:cNvPr id="170005" name="Text Box 21">
            <a:extLst>
              <a:ext uri="{FF2B5EF4-FFF2-40B4-BE49-F238E27FC236}">
                <a16:creationId xmlns:a16="http://schemas.microsoft.com/office/drawing/2014/main" id="{A78C7016-B4D6-4BEE-B046-4E2FEBC55553}"/>
              </a:ext>
            </a:extLst>
          </p:cNvPr>
          <p:cNvSpPr txBox="1">
            <a:spLocks noChangeArrowheads="1"/>
          </p:cNvSpPr>
          <p:nvPr/>
        </p:nvSpPr>
        <p:spPr bwMode="auto">
          <a:xfrm>
            <a:off x="4892675" y="4954588"/>
            <a:ext cx="6953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1" hangingPunct="1">
              <a:defRPr/>
            </a:pPr>
            <a:r>
              <a:rPr lang="en-US" sz="2400" dirty="0">
                <a:solidFill>
                  <a:schemeClr val="bg1"/>
                </a:solidFill>
                <a:effectLst>
                  <a:outerShdw blurRad="38100" dist="38100" dir="2700000" algn="tl">
                    <a:srgbClr val="000000"/>
                  </a:outerShdw>
                </a:effectLst>
                <a:latin typeface="Arial" charset="0"/>
              </a:rPr>
              <a:t>4 0</a:t>
            </a:r>
          </a:p>
        </p:txBody>
      </p:sp>
      <p:sp>
        <p:nvSpPr>
          <p:cNvPr id="170006" name="Text Box 22">
            <a:extLst>
              <a:ext uri="{FF2B5EF4-FFF2-40B4-BE49-F238E27FC236}">
                <a16:creationId xmlns:a16="http://schemas.microsoft.com/office/drawing/2014/main" id="{4F6506D9-8AE1-45A8-8DA9-AA801865FCCC}"/>
              </a:ext>
            </a:extLst>
          </p:cNvPr>
          <p:cNvSpPr txBox="1">
            <a:spLocks noChangeArrowheads="1"/>
          </p:cNvSpPr>
          <p:nvPr/>
        </p:nvSpPr>
        <p:spPr bwMode="auto">
          <a:xfrm>
            <a:off x="5765800" y="4957763"/>
            <a:ext cx="6953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1" hangingPunct="1">
              <a:defRPr/>
            </a:pPr>
            <a:r>
              <a:rPr lang="en-US" sz="2400" dirty="0">
                <a:solidFill>
                  <a:schemeClr val="bg1"/>
                </a:solidFill>
                <a:effectLst>
                  <a:outerShdw blurRad="38100" dist="38100" dir="2700000" algn="tl">
                    <a:srgbClr val="000000"/>
                  </a:outerShdw>
                </a:effectLst>
                <a:latin typeface="Arial" charset="0"/>
              </a:rPr>
              <a:t>5 0</a:t>
            </a:r>
          </a:p>
        </p:txBody>
      </p:sp>
      <p:sp>
        <p:nvSpPr>
          <p:cNvPr id="170007" name="Text Box 23">
            <a:extLst>
              <a:ext uri="{FF2B5EF4-FFF2-40B4-BE49-F238E27FC236}">
                <a16:creationId xmlns:a16="http://schemas.microsoft.com/office/drawing/2014/main" id="{81C85F86-65E8-4CFB-93EF-5454FA9383F7}"/>
              </a:ext>
            </a:extLst>
          </p:cNvPr>
          <p:cNvSpPr txBox="1">
            <a:spLocks noChangeArrowheads="1"/>
          </p:cNvSpPr>
          <p:nvPr/>
        </p:nvSpPr>
        <p:spPr bwMode="auto">
          <a:xfrm>
            <a:off x="6635750" y="4941888"/>
            <a:ext cx="6953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1" hangingPunct="1">
              <a:defRPr/>
            </a:pPr>
            <a:r>
              <a:rPr lang="en-US" sz="2400" dirty="0">
                <a:solidFill>
                  <a:schemeClr val="bg1"/>
                </a:solidFill>
                <a:effectLst>
                  <a:outerShdw blurRad="38100" dist="38100" dir="2700000" algn="tl">
                    <a:srgbClr val="000000"/>
                  </a:outerShdw>
                </a:effectLst>
                <a:latin typeface="Arial" charset="0"/>
              </a:rPr>
              <a:t>4 0</a:t>
            </a:r>
          </a:p>
        </p:txBody>
      </p:sp>
      <p:sp>
        <p:nvSpPr>
          <p:cNvPr id="44055" name="Line 24">
            <a:extLst>
              <a:ext uri="{FF2B5EF4-FFF2-40B4-BE49-F238E27FC236}">
                <a16:creationId xmlns:a16="http://schemas.microsoft.com/office/drawing/2014/main" id="{B572A3B6-A9A1-4007-B1D3-D374B11CB420}"/>
              </a:ext>
            </a:extLst>
          </p:cNvPr>
          <p:cNvSpPr>
            <a:spLocks noChangeShapeType="1"/>
          </p:cNvSpPr>
          <p:nvPr/>
        </p:nvSpPr>
        <p:spPr bwMode="auto">
          <a:xfrm>
            <a:off x="4051300" y="5816600"/>
            <a:ext cx="12700" cy="54610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4056" name="Rectangle 25">
            <a:extLst>
              <a:ext uri="{FF2B5EF4-FFF2-40B4-BE49-F238E27FC236}">
                <a16:creationId xmlns:a16="http://schemas.microsoft.com/office/drawing/2014/main" id="{A3310641-EB64-4EA2-AA48-23E72CF90804}"/>
              </a:ext>
            </a:extLst>
          </p:cNvPr>
          <p:cNvSpPr>
            <a:spLocks noChangeArrowheads="1"/>
          </p:cNvSpPr>
          <p:nvPr/>
        </p:nvSpPr>
        <p:spPr bwMode="auto">
          <a:xfrm>
            <a:off x="4076700" y="5829300"/>
            <a:ext cx="3873500" cy="533400"/>
          </a:xfrm>
          <a:prstGeom prst="rect">
            <a:avLst/>
          </a:prstGeom>
          <a:solidFill>
            <a:schemeClr val="bg1">
              <a:alpha val="50195"/>
            </a:schemeClr>
          </a:solidFill>
          <a:ln w="3175" cap="rnd">
            <a:solidFill>
              <a:schemeClr val="bg1"/>
            </a:solidFill>
            <a:prstDash val="sysDot"/>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44057" name="Line 26">
            <a:extLst>
              <a:ext uri="{FF2B5EF4-FFF2-40B4-BE49-F238E27FC236}">
                <a16:creationId xmlns:a16="http://schemas.microsoft.com/office/drawing/2014/main" id="{8D3F6FE9-2A31-45E6-8FEC-9A77442AC1E5}"/>
              </a:ext>
            </a:extLst>
          </p:cNvPr>
          <p:cNvSpPr>
            <a:spLocks noChangeShapeType="1"/>
          </p:cNvSpPr>
          <p:nvPr/>
        </p:nvSpPr>
        <p:spPr bwMode="auto">
          <a:xfrm>
            <a:off x="2692400" y="3238500"/>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4058" name="Line 27">
            <a:extLst>
              <a:ext uri="{FF2B5EF4-FFF2-40B4-BE49-F238E27FC236}">
                <a16:creationId xmlns:a16="http://schemas.microsoft.com/office/drawing/2014/main" id="{9D97FECD-1517-4676-B541-3264D62FFBEE}"/>
              </a:ext>
            </a:extLst>
          </p:cNvPr>
          <p:cNvSpPr>
            <a:spLocks noChangeShapeType="1"/>
          </p:cNvSpPr>
          <p:nvPr/>
        </p:nvSpPr>
        <p:spPr bwMode="auto">
          <a:xfrm>
            <a:off x="2692400" y="4533900"/>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4059" name="Line 28">
            <a:extLst>
              <a:ext uri="{FF2B5EF4-FFF2-40B4-BE49-F238E27FC236}">
                <a16:creationId xmlns:a16="http://schemas.microsoft.com/office/drawing/2014/main" id="{4DFC679C-B083-4272-8D2D-7DC5B62E969D}"/>
              </a:ext>
            </a:extLst>
          </p:cNvPr>
          <p:cNvSpPr>
            <a:spLocks noChangeShapeType="1"/>
          </p:cNvSpPr>
          <p:nvPr/>
        </p:nvSpPr>
        <p:spPr bwMode="auto">
          <a:xfrm>
            <a:off x="3543300" y="3225800"/>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4060" name="Line 29">
            <a:extLst>
              <a:ext uri="{FF2B5EF4-FFF2-40B4-BE49-F238E27FC236}">
                <a16:creationId xmlns:a16="http://schemas.microsoft.com/office/drawing/2014/main" id="{96C4E54D-1FF6-4613-8601-E23DD31198D6}"/>
              </a:ext>
            </a:extLst>
          </p:cNvPr>
          <p:cNvSpPr>
            <a:spLocks noChangeShapeType="1"/>
          </p:cNvSpPr>
          <p:nvPr/>
        </p:nvSpPr>
        <p:spPr bwMode="auto">
          <a:xfrm>
            <a:off x="3543300" y="4521200"/>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4061" name="Line 30">
            <a:extLst>
              <a:ext uri="{FF2B5EF4-FFF2-40B4-BE49-F238E27FC236}">
                <a16:creationId xmlns:a16="http://schemas.microsoft.com/office/drawing/2014/main" id="{BA73BA59-C9E0-41FF-A3C2-D86DD61FA3AF}"/>
              </a:ext>
            </a:extLst>
          </p:cNvPr>
          <p:cNvSpPr>
            <a:spLocks noChangeShapeType="1"/>
          </p:cNvSpPr>
          <p:nvPr/>
        </p:nvSpPr>
        <p:spPr bwMode="auto">
          <a:xfrm>
            <a:off x="4381500" y="3238500"/>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4062" name="Line 31">
            <a:extLst>
              <a:ext uri="{FF2B5EF4-FFF2-40B4-BE49-F238E27FC236}">
                <a16:creationId xmlns:a16="http://schemas.microsoft.com/office/drawing/2014/main" id="{B6F17A0A-4A00-460F-8A74-2E8AF2C1ABD6}"/>
              </a:ext>
            </a:extLst>
          </p:cNvPr>
          <p:cNvSpPr>
            <a:spLocks noChangeShapeType="1"/>
          </p:cNvSpPr>
          <p:nvPr/>
        </p:nvSpPr>
        <p:spPr bwMode="auto">
          <a:xfrm>
            <a:off x="4381500" y="4533900"/>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4063" name="Line 32">
            <a:extLst>
              <a:ext uri="{FF2B5EF4-FFF2-40B4-BE49-F238E27FC236}">
                <a16:creationId xmlns:a16="http://schemas.microsoft.com/office/drawing/2014/main" id="{1E602C01-B7C8-4BF0-9636-211C4E78DC84}"/>
              </a:ext>
            </a:extLst>
          </p:cNvPr>
          <p:cNvSpPr>
            <a:spLocks noChangeShapeType="1"/>
          </p:cNvSpPr>
          <p:nvPr/>
        </p:nvSpPr>
        <p:spPr bwMode="auto">
          <a:xfrm>
            <a:off x="5219700" y="3238500"/>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4064" name="Line 33">
            <a:extLst>
              <a:ext uri="{FF2B5EF4-FFF2-40B4-BE49-F238E27FC236}">
                <a16:creationId xmlns:a16="http://schemas.microsoft.com/office/drawing/2014/main" id="{5A338667-9FCF-4ACB-B74A-D9CD8CC607FB}"/>
              </a:ext>
            </a:extLst>
          </p:cNvPr>
          <p:cNvSpPr>
            <a:spLocks noChangeShapeType="1"/>
          </p:cNvSpPr>
          <p:nvPr/>
        </p:nvSpPr>
        <p:spPr bwMode="auto">
          <a:xfrm>
            <a:off x="5219700" y="4533900"/>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4065" name="Line 34">
            <a:extLst>
              <a:ext uri="{FF2B5EF4-FFF2-40B4-BE49-F238E27FC236}">
                <a16:creationId xmlns:a16="http://schemas.microsoft.com/office/drawing/2014/main" id="{00824F2A-6032-4423-81D4-975434C01A30}"/>
              </a:ext>
            </a:extLst>
          </p:cNvPr>
          <p:cNvSpPr>
            <a:spLocks noChangeShapeType="1"/>
          </p:cNvSpPr>
          <p:nvPr/>
        </p:nvSpPr>
        <p:spPr bwMode="auto">
          <a:xfrm>
            <a:off x="6070600" y="3238500"/>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4066" name="Line 35">
            <a:extLst>
              <a:ext uri="{FF2B5EF4-FFF2-40B4-BE49-F238E27FC236}">
                <a16:creationId xmlns:a16="http://schemas.microsoft.com/office/drawing/2014/main" id="{29F0D02C-6400-4246-A8DC-8F77203E4284}"/>
              </a:ext>
            </a:extLst>
          </p:cNvPr>
          <p:cNvSpPr>
            <a:spLocks noChangeShapeType="1"/>
          </p:cNvSpPr>
          <p:nvPr/>
        </p:nvSpPr>
        <p:spPr bwMode="auto">
          <a:xfrm>
            <a:off x="6070600" y="4533900"/>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4067" name="Line 36">
            <a:extLst>
              <a:ext uri="{FF2B5EF4-FFF2-40B4-BE49-F238E27FC236}">
                <a16:creationId xmlns:a16="http://schemas.microsoft.com/office/drawing/2014/main" id="{41277A42-7F9A-4312-8DD6-DD1320125F73}"/>
              </a:ext>
            </a:extLst>
          </p:cNvPr>
          <p:cNvSpPr>
            <a:spLocks noChangeShapeType="1"/>
          </p:cNvSpPr>
          <p:nvPr/>
        </p:nvSpPr>
        <p:spPr bwMode="auto">
          <a:xfrm>
            <a:off x="6946900" y="3251200"/>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4068" name="Line 37">
            <a:extLst>
              <a:ext uri="{FF2B5EF4-FFF2-40B4-BE49-F238E27FC236}">
                <a16:creationId xmlns:a16="http://schemas.microsoft.com/office/drawing/2014/main" id="{B3271999-5E0E-4201-85BF-67DE0A87058A}"/>
              </a:ext>
            </a:extLst>
          </p:cNvPr>
          <p:cNvSpPr>
            <a:spLocks noChangeShapeType="1"/>
          </p:cNvSpPr>
          <p:nvPr/>
        </p:nvSpPr>
        <p:spPr bwMode="auto">
          <a:xfrm>
            <a:off x="6946900" y="4546600"/>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70022" name="Text Box 38">
            <a:extLst>
              <a:ext uri="{FF2B5EF4-FFF2-40B4-BE49-F238E27FC236}">
                <a16:creationId xmlns:a16="http://schemas.microsoft.com/office/drawing/2014/main" id="{E35AA820-2DBE-4AAB-8927-C913302A612E}"/>
              </a:ext>
            </a:extLst>
          </p:cNvPr>
          <p:cNvSpPr txBox="1">
            <a:spLocks noChangeArrowheads="1"/>
          </p:cNvSpPr>
          <p:nvPr/>
        </p:nvSpPr>
        <p:spPr bwMode="auto">
          <a:xfrm>
            <a:off x="2339975" y="5002213"/>
            <a:ext cx="3175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eaLnBrk="1" hangingPunct="1">
              <a:defRPr/>
            </a:pPr>
            <a:r>
              <a:rPr lang="en-US" dirty="0">
                <a:solidFill>
                  <a:schemeClr val="bg1"/>
                </a:solidFill>
                <a:effectLst>
                  <a:outerShdw blurRad="38100" dist="38100" dir="2700000" algn="tl">
                    <a:srgbClr val="000000"/>
                  </a:outerShdw>
                </a:effectLst>
                <a:latin typeface="Arial" charset="0"/>
              </a:rPr>
              <a:t>&lt;</a:t>
            </a:r>
          </a:p>
        </p:txBody>
      </p:sp>
      <p:sp>
        <p:nvSpPr>
          <p:cNvPr id="170023" name="Text Box 39">
            <a:extLst>
              <a:ext uri="{FF2B5EF4-FFF2-40B4-BE49-F238E27FC236}">
                <a16:creationId xmlns:a16="http://schemas.microsoft.com/office/drawing/2014/main" id="{C045490D-7BD3-4B55-9613-2725692942F1}"/>
              </a:ext>
            </a:extLst>
          </p:cNvPr>
          <p:cNvSpPr txBox="1">
            <a:spLocks noChangeArrowheads="1"/>
          </p:cNvSpPr>
          <p:nvPr/>
        </p:nvSpPr>
        <p:spPr bwMode="auto">
          <a:xfrm>
            <a:off x="3127375" y="5002213"/>
            <a:ext cx="3175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eaLnBrk="1" hangingPunct="1">
              <a:defRPr/>
            </a:pPr>
            <a:r>
              <a:rPr lang="en-US" dirty="0">
                <a:solidFill>
                  <a:schemeClr val="bg1"/>
                </a:solidFill>
                <a:effectLst>
                  <a:outerShdw blurRad="38100" dist="38100" dir="2700000" algn="tl">
                    <a:srgbClr val="000000"/>
                  </a:outerShdw>
                </a:effectLst>
                <a:latin typeface="Arial" charset="0"/>
              </a:rPr>
              <a:t>&lt;</a:t>
            </a:r>
          </a:p>
        </p:txBody>
      </p:sp>
      <p:sp>
        <p:nvSpPr>
          <p:cNvPr id="170024" name="Text Box 40">
            <a:extLst>
              <a:ext uri="{FF2B5EF4-FFF2-40B4-BE49-F238E27FC236}">
                <a16:creationId xmlns:a16="http://schemas.microsoft.com/office/drawing/2014/main" id="{D61700A3-BF0E-49E1-9D1C-1A1FB125C127}"/>
              </a:ext>
            </a:extLst>
          </p:cNvPr>
          <p:cNvSpPr txBox="1">
            <a:spLocks noChangeArrowheads="1"/>
          </p:cNvSpPr>
          <p:nvPr/>
        </p:nvSpPr>
        <p:spPr bwMode="auto">
          <a:xfrm>
            <a:off x="3978275" y="5002213"/>
            <a:ext cx="3175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eaLnBrk="1" hangingPunct="1">
              <a:defRPr/>
            </a:pPr>
            <a:r>
              <a:rPr lang="en-US" dirty="0">
                <a:solidFill>
                  <a:schemeClr val="bg1"/>
                </a:solidFill>
                <a:effectLst>
                  <a:outerShdw blurRad="38100" dist="38100" dir="2700000" algn="tl">
                    <a:srgbClr val="000000"/>
                  </a:outerShdw>
                </a:effectLst>
                <a:latin typeface="Arial" charset="0"/>
              </a:rPr>
              <a:t>&lt;</a:t>
            </a:r>
          </a:p>
        </p:txBody>
      </p:sp>
      <p:sp>
        <p:nvSpPr>
          <p:cNvPr id="170025" name="Text Box 41">
            <a:extLst>
              <a:ext uri="{FF2B5EF4-FFF2-40B4-BE49-F238E27FC236}">
                <a16:creationId xmlns:a16="http://schemas.microsoft.com/office/drawing/2014/main" id="{34A83E81-51F2-46E2-8246-CA8738318335}"/>
              </a:ext>
            </a:extLst>
          </p:cNvPr>
          <p:cNvSpPr txBox="1">
            <a:spLocks noChangeArrowheads="1"/>
          </p:cNvSpPr>
          <p:nvPr/>
        </p:nvSpPr>
        <p:spPr bwMode="auto">
          <a:xfrm>
            <a:off x="4803775" y="4989513"/>
            <a:ext cx="3175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eaLnBrk="1" hangingPunct="1">
              <a:defRPr/>
            </a:pPr>
            <a:r>
              <a:rPr lang="en-US" dirty="0">
                <a:solidFill>
                  <a:schemeClr val="bg1"/>
                </a:solidFill>
                <a:effectLst>
                  <a:outerShdw blurRad="38100" dist="38100" dir="2700000" algn="tl">
                    <a:srgbClr val="000000"/>
                  </a:outerShdw>
                </a:effectLst>
                <a:latin typeface="Arial" charset="0"/>
              </a:rPr>
              <a:t>&lt;</a:t>
            </a:r>
          </a:p>
        </p:txBody>
      </p:sp>
      <p:sp>
        <p:nvSpPr>
          <p:cNvPr id="170026" name="Text Box 42">
            <a:extLst>
              <a:ext uri="{FF2B5EF4-FFF2-40B4-BE49-F238E27FC236}">
                <a16:creationId xmlns:a16="http://schemas.microsoft.com/office/drawing/2014/main" id="{DCC3ACCA-8EDA-4C1F-B60E-95B70E93779B}"/>
              </a:ext>
            </a:extLst>
          </p:cNvPr>
          <p:cNvSpPr txBox="1">
            <a:spLocks noChangeArrowheads="1"/>
          </p:cNvSpPr>
          <p:nvPr/>
        </p:nvSpPr>
        <p:spPr bwMode="auto">
          <a:xfrm flipV="1">
            <a:off x="7204075" y="4989513"/>
            <a:ext cx="3175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eaLnBrk="1" hangingPunct="1">
              <a:defRPr/>
            </a:pPr>
            <a:r>
              <a:rPr lang="en-US" dirty="0">
                <a:solidFill>
                  <a:schemeClr val="bg1"/>
                </a:solidFill>
                <a:effectLst>
                  <a:outerShdw blurRad="38100" dist="38100" dir="2700000" algn="tl">
                    <a:srgbClr val="000000"/>
                  </a:outerShdw>
                </a:effectLst>
                <a:latin typeface="Arial" charset="0"/>
              </a:rPr>
              <a:t>&lt;</a:t>
            </a:r>
          </a:p>
        </p:txBody>
      </p:sp>
      <p:grpSp>
        <p:nvGrpSpPr>
          <p:cNvPr id="44074" name="Group 43">
            <a:extLst>
              <a:ext uri="{FF2B5EF4-FFF2-40B4-BE49-F238E27FC236}">
                <a16:creationId xmlns:a16="http://schemas.microsoft.com/office/drawing/2014/main" id="{6966D2BA-23F6-4BE4-A570-715C35B7AF3E}"/>
              </a:ext>
            </a:extLst>
          </p:cNvPr>
          <p:cNvGrpSpPr>
            <a:grpSpLocks/>
          </p:cNvGrpSpPr>
          <p:nvPr/>
        </p:nvGrpSpPr>
        <p:grpSpPr bwMode="auto">
          <a:xfrm>
            <a:off x="2984500" y="6045200"/>
            <a:ext cx="647700" cy="215900"/>
            <a:chOff x="1880" y="3808"/>
            <a:chExt cx="408" cy="136"/>
          </a:xfrm>
        </p:grpSpPr>
        <p:sp>
          <p:nvSpPr>
            <p:cNvPr id="44140" name="Oval 44">
              <a:extLst>
                <a:ext uri="{FF2B5EF4-FFF2-40B4-BE49-F238E27FC236}">
                  <a16:creationId xmlns:a16="http://schemas.microsoft.com/office/drawing/2014/main" id="{9BDF11D0-C627-41D1-8C6D-3717D173A52E}"/>
                </a:ext>
              </a:extLst>
            </p:cNvPr>
            <p:cNvSpPr>
              <a:spLocks noChangeArrowheads="1"/>
            </p:cNvSpPr>
            <p:nvPr/>
          </p:nvSpPr>
          <p:spPr bwMode="auto">
            <a:xfrm>
              <a:off x="1880" y="3808"/>
              <a:ext cx="128" cy="136"/>
            </a:xfrm>
            <a:prstGeom prst="ellipse">
              <a:avLst/>
            </a:prstGeom>
            <a:blipFill dpi="0" rotWithShape="0">
              <a:blip r:embed="rId3"/>
              <a:srcRect/>
              <a:tile tx="0" ty="0" sx="100000" sy="100000" flip="none" algn="tl"/>
            </a:blipFill>
            <a:ln w="12700" cap="rnd">
              <a:solidFill>
                <a:schemeClr val="tx1"/>
              </a:solidFill>
              <a:prstDash val="sysDot"/>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44141" name="Oval 45">
              <a:extLst>
                <a:ext uri="{FF2B5EF4-FFF2-40B4-BE49-F238E27FC236}">
                  <a16:creationId xmlns:a16="http://schemas.microsoft.com/office/drawing/2014/main" id="{D84C05A4-9DD6-4B7F-9AE6-D43FF8AF6899}"/>
                </a:ext>
              </a:extLst>
            </p:cNvPr>
            <p:cNvSpPr>
              <a:spLocks noChangeArrowheads="1"/>
            </p:cNvSpPr>
            <p:nvPr/>
          </p:nvSpPr>
          <p:spPr bwMode="auto">
            <a:xfrm>
              <a:off x="2024" y="3808"/>
              <a:ext cx="128" cy="136"/>
            </a:xfrm>
            <a:prstGeom prst="ellipse">
              <a:avLst/>
            </a:prstGeom>
            <a:blipFill dpi="0" rotWithShape="0">
              <a:blip r:embed="rId3"/>
              <a:srcRect/>
              <a:tile tx="0" ty="0" sx="100000" sy="100000" flip="none" algn="tl"/>
            </a:blipFill>
            <a:ln w="12700" cap="rnd">
              <a:solidFill>
                <a:schemeClr val="tx1"/>
              </a:solidFill>
              <a:prstDash val="sysDot"/>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44142" name="Oval 46">
              <a:extLst>
                <a:ext uri="{FF2B5EF4-FFF2-40B4-BE49-F238E27FC236}">
                  <a16:creationId xmlns:a16="http://schemas.microsoft.com/office/drawing/2014/main" id="{85DD909D-F690-4EF1-A009-216994FC35D2}"/>
                </a:ext>
              </a:extLst>
            </p:cNvPr>
            <p:cNvSpPr>
              <a:spLocks noChangeArrowheads="1"/>
            </p:cNvSpPr>
            <p:nvPr/>
          </p:nvSpPr>
          <p:spPr bwMode="auto">
            <a:xfrm>
              <a:off x="2160" y="3808"/>
              <a:ext cx="128" cy="136"/>
            </a:xfrm>
            <a:prstGeom prst="ellipse">
              <a:avLst/>
            </a:prstGeom>
            <a:blipFill dpi="0" rotWithShape="0">
              <a:blip r:embed="rId3"/>
              <a:srcRect/>
              <a:tile tx="0" ty="0" sx="100000" sy="100000" flip="none" algn="tl"/>
            </a:blipFill>
            <a:ln w="12700" cap="rnd">
              <a:solidFill>
                <a:schemeClr val="tx1"/>
              </a:solidFill>
              <a:prstDash val="sysDot"/>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grpSp>
      <p:grpSp>
        <p:nvGrpSpPr>
          <p:cNvPr id="44075" name="Group 54">
            <a:extLst>
              <a:ext uri="{FF2B5EF4-FFF2-40B4-BE49-F238E27FC236}">
                <a16:creationId xmlns:a16="http://schemas.microsoft.com/office/drawing/2014/main" id="{12746BF4-E08E-4054-A8A0-DC99D3774C80}"/>
              </a:ext>
            </a:extLst>
          </p:cNvPr>
          <p:cNvGrpSpPr>
            <a:grpSpLocks/>
          </p:cNvGrpSpPr>
          <p:nvPr/>
        </p:nvGrpSpPr>
        <p:grpSpPr bwMode="auto">
          <a:xfrm rot="-5400000">
            <a:off x="2020094" y="6033294"/>
            <a:ext cx="179388" cy="666750"/>
            <a:chOff x="3204" y="3720"/>
            <a:chExt cx="113" cy="420"/>
          </a:xfrm>
        </p:grpSpPr>
        <p:grpSp>
          <p:nvGrpSpPr>
            <p:cNvPr id="44133" name="Group 55">
              <a:extLst>
                <a:ext uri="{FF2B5EF4-FFF2-40B4-BE49-F238E27FC236}">
                  <a16:creationId xmlns:a16="http://schemas.microsoft.com/office/drawing/2014/main" id="{9C54DA19-A9E2-4ADB-8B6D-F0BFFFF976A1}"/>
                </a:ext>
              </a:extLst>
            </p:cNvPr>
            <p:cNvGrpSpPr>
              <a:grpSpLocks/>
            </p:cNvGrpSpPr>
            <p:nvPr/>
          </p:nvGrpSpPr>
          <p:grpSpPr bwMode="auto">
            <a:xfrm>
              <a:off x="3204" y="3720"/>
              <a:ext cx="113" cy="420"/>
              <a:chOff x="3204" y="3708"/>
              <a:chExt cx="113" cy="420"/>
            </a:xfrm>
          </p:grpSpPr>
          <p:sp>
            <p:nvSpPr>
              <p:cNvPr id="44138" name="AutoShape 56">
                <a:extLst>
                  <a:ext uri="{FF2B5EF4-FFF2-40B4-BE49-F238E27FC236}">
                    <a16:creationId xmlns:a16="http://schemas.microsoft.com/office/drawing/2014/main" id="{70D1A5E3-6976-41BB-B424-C5D7E799F5BB}"/>
                  </a:ext>
                </a:extLst>
              </p:cNvPr>
              <p:cNvSpPr>
                <a:spLocks noChangeAspect="1" noChangeArrowheads="1"/>
              </p:cNvSpPr>
              <p:nvPr/>
            </p:nvSpPr>
            <p:spPr bwMode="auto">
              <a:xfrm>
                <a:off x="3204" y="3708"/>
                <a:ext cx="113" cy="307"/>
              </a:xfrm>
              <a:prstGeom prst="triangle">
                <a:avLst>
                  <a:gd name="adj" fmla="val 50000"/>
                </a:avLst>
              </a:prstGeom>
              <a:solidFill>
                <a:srgbClr val="FF66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44139" name="Oval 57">
                <a:extLst>
                  <a:ext uri="{FF2B5EF4-FFF2-40B4-BE49-F238E27FC236}">
                    <a16:creationId xmlns:a16="http://schemas.microsoft.com/office/drawing/2014/main" id="{AEDDBF8A-517B-4B84-A773-25EF36B86828}"/>
                  </a:ext>
                </a:extLst>
              </p:cNvPr>
              <p:cNvSpPr>
                <a:spLocks noChangeArrowheads="1"/>
              </p:cNvSpPr>
              <p:nvPr/>
            </p:nvSpPr>
            <p:spPr bwMode="auto">
              <a:xfrm>
                <a:off x="3210" y="4032"/>
                <a:ext cx="102" cy="96"/>
              </a:xfrm>
              <a:prstGeom prst="ellipse">
                <a:avLst/>
              </a:prstGeom>
              <a:solidFill>
                <a:srgbClr val="FF66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grpSp>
        <p:sp>
          <p:nvSpPr>
            <p:cNvPr id="44134" name="Line 58">
              <a:extLst>
                <a:ext uri="{FF2B5EF4-FFF2-40B4-BE49-F238E27FC236}">
                  <a16:creationId xmlns:a16="http://schemas.microsoft.com/office/drawing/2014/main" id="{AF64275A-E913-4302-90C9-4FFF09B255C1}"/>
                </a:ext>
              </a:extLst>
            </p:cNvPr>
            <p:cNvSpPr>
              <a:spLocks noChangeShapeType="1"/>
            </p:cNvSpPr>
            <p:nvPr/>
          </p:nvSpPr>
          <p:spPr bwMode="auto">
            <a:xfrm>
              <a:off x="3225" y="3921"/>
              <a:ext cx="7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4135" name="Line 59">
              <a:extLst>
                <a:ext uri="{FF2B5EF4-FFF2-40B4-BE49-F238E27FC236}">
                  <a16:creationId xmlns:a16="http://schemas.microsoft.com/office/drawing/2014/main" id="{D88FA63E-393B-4039-9231-7D481A9ED18F}"/>
                </a:ext>
              </a:extLst>
            </p:cNvPr>
            <p:cNvSpPr>
              <a:spLocks noChangeShapeType="1"/>
            </p:cNvSpPr>
            <p:nvPr/>
          </p:nvSpPr>
          <p:spPr bwMode="auto">
            <a:xfrm>
              <a:off x="3216" y="3981"/>
              <a:ext cx="9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4136" name="Line 60">
              <a:extLst>
                <a:ext uri="{FF2B5EF4-FFF2-40B4-BE49-F238E27FC236}">
                  <a16:creationId xmlns:a16="http://schemas.microsoft.com/office/drawing/2014/main" id="{0B479BDA-AEFF-46AD-AEB3-D17977D06E9B}"/>
                </a:ext>
              </a:extLst>
            </p:cNvPr>
            <p:cNvSpPr>
              <a:spLocks noChangeShapeType="1"/>
            </p:cNvSpPr>
            <p:nvPr/>
          </p:nvSpPr>
          <p:spPr bwMode="auto">
            <a:xfrm>
              <a:off x="3240" y="3861"/>
              <a:ext cx="4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4137" name="Oval 61">
              <a:extLst>
                <a:ext uri="{FF2B5EF4-FFF2-40B4-BE49-F238E27FC236}">
                  <a16:creationId xmlns:a16="http://schemas.microsoft.com/office/drawing/2014/main" id="{1F0A53C7-4C8A-4548-839C-18E77A08EA15}"/>
                </a:ext>
              </a:extLst>
            </p:cNvPr>
            <p:cNvSpPr>
              <a:spLocks noChangeArrowheads="1"/>
            </p:cNvSpPr>
            <p:nvPr/>
          </p:nvSpPr>
          <p:spPr bwMode="auto">
            <a:xfrm>
              <a:off x="3234" y="4063"/>
              <a:ext cx="56" cy="5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grpSp>
      <p:grpSp>
        <p:nvGrpSpPr>
          <p:cNvPr id="44076" name="Group 62">
            <a:extLst>
              <a:ext uri="{FF2B5EF4-FFF2-40B4-BE49-F238E27FC236}">
                <a16:creationId xmlns:a16="http://schemas.microsoft.com/office/drawing/2014/main" id="{CAE66B09-EC05-4631-A9A9-2B91121D6FBE}"/>
              </a:ext>
            </a:extLst>
          </p:cNvPr>
          <p:cNvGrpSpPr>
            <a:grpSpLocks/>
          </p:cNvGrpSpPr>
          <p:nvPr/>
        </p:nvGrpSpPr>
        <p:grpSpPr bwMode="auto">
          <a:xfrm rot="-5400000">
            <a:off x="1813719" y="6077744"/>
            <a:ext cx="268287" cy="631825"/>
            <a:chOff x="2930" y="3756"/>
            <a:chExt cx="169" cy="398"/>
          </a:xfrm>
        </p:grpSpPr>
        <p:sp>
          <p:nvSpPr>
            <p:cNvPr id="44130" name="Rectangle 63">
              <a:extLst>
                <a:ext uri="{FF2B5EF4-FFF2-40B4-BE49-F238E27FC236}">
                  <a16:creationId xmlns:a16="http://schemas.microsoft.com/office/drawing/2014/main" id="{97D01F20-5158-496A-8A23-D154DF624A88}"/>
                </a:ext>
              </a:extLst>
            </p:cNvPr>
            <p:cNvSpPr>
              <a:spLocks noChangeArrowheads="1"/>
            </p:cNvSpPr>
            <p:nvPr/>
          </p:nvSpPr>
          <p:spPr bwMode="auto">
            <a:xfrm>
              <a:off x="2967" y="4014"/>
              <a:ext cx="99" cy="114"/>
            </a:xfrm>
            <a:prstGeom prst="rect">
              <a:avLst/>
            </a:prstGeom>
            <a:solidFill>
              <a:srgbClr val="C0C0C0"/>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44131" name="Text Box 64">
              <a:extLst>
                <a:ext uri="{FF2B5EF4-FFF2-40B4-BE49-F238E27FC236}">
                  <a16:creationId xmlns:a16="http://schemas.microsoft.com/office/drawing/2014/main" id="{2A273912-75D6-4ECD-834C-B4F6B98D8D9B}"/>
                </a:ext>
              </a:extLst>
            </p:cNvPr>
            <p:cNvSpPr txBox="1">
              <a:spLocks noChangeArrowheads="1"/>
            </p:cNvSpPr>
            <p:nvPr/>
          </p:nvSpPr>
          <p:spPr bwMode="auto">
            <a:xfrm flipV="1">
              <a:off x="2930" y="3981"/>
              <a:ext cx="169"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200" b="1"/>
                <a:t>1</a:t>
              </a:r>
            </a:p>
          </p:txBody>
        </p:sp>
        <p:sp>
          <p:nvSpPr>
            <p:cNvPr id="44132" name="Line 65">
              <a:extLst>
                <a:ext uri="{FF2B5EF4-FFF2-40B4-BE49-F238E27FC236}">
                  <a16:creationId xmlns:a16="http://schemas.microsoft.com/office/drawing/2014/main" id="{BF0573BA-547F-4458-AB40-DBCCB04536D1}"/>
                </a:ext>
              </a:extLst>
            </p:cNvPr>
            <p:cNvSpPr>
              <a:spLocks noChangeShapeType="1"/>
            </p:cNvSpPr>
            <p:nvPr/>
          </p:nvSpPr>
          <p:spPr bwMode="auto">
            <a:xfrm>
              <a:off x="3018" y="3756"/>
              <a:ext cx="0" cy="255"/>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44077" name="Group 66">
            <a:extLst>
              <a:ext uri="{FF2B5EF4-FFF2-40B4-BE49-F238E27FC236}">
                <a16:creationId xmlns:a16="http://schemas.microsoft.com/office/drawing/2014/main" id="{C1C2AC4E-7070-4C51-B528-DCBB9F888C14}"/>
              </a:ext>
            </a:extLst>
          </p:cNvPr>
          <p:cNvGrpSpPr>
            <a:grpSpLocks/>
          </p:cNvGrpSpPr>
          <p:nvPr/>
        </p:nvGrpSpPr>
        <p:grpSpPr bwMode="auto">
          <a:xfrm rot="-5400000">
            <a:off x="2032794" y="6177757"/>
            <a:ext cx="179387" cy="666750"/>
            <a:chOff x="3204" y="3720"/>
            <a:chExt cx="113" cy="420"/>
          </a:xfrm>
        </p:grpSpPr>
        <p:grpSp>
          <p:nvGrpSpPr>
            <p:cNvPr id="44123" name="Group 67">
              <a:extLst>
                <a:ext uri="{FF2B5EF4-FFF2-40B4-BE49-F238E27FC236}">
                  <a16:creationId xmlns:a16="http://schemas.microsoft.com/office/drawing/2014/main" id="{D8441C09-0882-41FB-A8DD-20B176F9A21C}"/>
                </a:ext>
              </a:extLst>
            </p:cNvPr>
            <p:cNvGrpSpPr>
              <a:grpSpLocks/>
            </p:cNvGrpSpPr>
            <p:nvPr/>
          </p:nvGrpSpPr>
          <p:grpSpPr bwMode="auto">
            <a:xfrm>
              <a:off x="3204" y="3720"/>
              <a:ext cx="113" cy="420"/>
              <a:chOff x="3204" y="3708"/>
              <a:chExt cx="113" cy="420"/>
            </a:xfrm>
          </p:grpSpPr>
          <p:sp>
            <p:nvSpPr>
              <p:cNvPr id="44128" name="AutoShape 68">
                <a:extLst>
                  <a:ext uri="{FF2B5EF4-FFF2-40B4-BE49-F238E27FC236}">
                    <a16:creationId xmlns:a16="http://schemas.microsoft.com/office/drawing/2014/main" id="{2D186EDF-4B89-4965-A6B4-1FD525CD1244}"/>
                  </a:ext>
                </a:extLst>
              </p:cNvPr>
              <p:cNvSpPr>
                <a:spLocks noChangeAspect="1" noChangeArrowheads="1"/>
              </p:cNvSpPr>
              <p:nvPr/>
            </p:nvSpPr>
            <p:spPr bwMode="auto">
              <a:xfrm>
                <a:off x="3204" y="3708"/>
                <a:ext cx="113" cy="307"/>
              </a:xfrm>
              <a:prstGeom prst="triangle">
                <a:avLst>
                  <a:gd name="adj" fmla="val 50000"/>
                </a:avLst>
              </a:prstGeom>
              <a:solidFill>
                <a:srgbClr val="FF66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44129" name="Oval 69">
                <a:extLst>
                  <a:ext uri="{FF2B5EF4-FFF2-40B4-BE49-F238E27FC236}">
                    <a16:creationId xmlns:a16="http://schemas.microsoft.com/office/drawing/2014/main" id="{0E56D4C7-E3B7-4929-9DDD-B7ACCBA0ADAD}"/>
                  </a:ext>
                </a:extLst>
              </p:cNvPr>
              <p:cNvSpPr>
                <a:spLocks noChangeArrowheads="1"/>
              </p:cNvSpPr>
              <p:nvPr/>
            </p:nvSpPr>
            <p:spPr bwMode="auto">
              <a:xfrm>
                <a:off x="3210" y="4032"/>
                <a:ext cx="102" cy="96"/>
              </a:xfrm>
              <a:prstGeom prst="ellipse">
                <a:avLst/>
              </a:prstGeom>
              <a:solidFill>
                <a:srgbClr val="FF66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grpSp>
        <p:sp>
          <p:nvSpPr>
            <p:cNvPr id="44124" name="Line 70">
              <a:extLst>
                <a:ext uri="{FF2B5EF4-FFF2-40B4-BE49-F238E27FC236}">
                  <a16:creationId xmlns:a16="http://schemas.microsoft.com/office/drawing/2014/main" id="{953B9C7D-CA2B-4F68-82D6-DFA97F12A889}"/>
                </a:ext>
              </a:extLst>
            </p:cNvPr>
            <p:cNvSpPr>
              <a:spLocks noChangeShapeType="1"/>
            </p:cNvSpPr>
            <p:nvPr/>
          </p:nvSpPr>
          <p:spPr bwMode="auto">
            <a:xfrm>
              <a:off x="3225" y="3921"/>
              <a:ext cx="7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4125" name="Line 71">
              <a:extLst>
                <a:ext uri="{FF2B5EF4-FFF2-40B4-BE49-F238E27FC236}">
                  <a16:creationId xmlns:a16="http://schemas.microsoft.com/office/drawing/2014/main" id="{B88D7998-524A-4CE2-8FEC-586FC34A4DAC}"/>
                </a:ext>
              </a:extLst>
            </p:cNvPr>
            <p:cNvSpPr>
              <a:spLocks noChangeShapeType="1"/>
            </p:cNvSpPr>
            <p:nvPr/>
          </p:nvSpPr>
          <p:spPr bwMode="auto">
            <a:xfrm>
              <a:off x="3216" y="3981"/>
              <a:ext cx="9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4126" name="Line 72">
              <a:extLst>
                <a:ext uri="{FF2B5EF4-FFF2-40B4-BE49-F238E27FC236}">
                  <a16:creationId xmlns:a16="http://schemas.microsoft.com/office/drawing/2014/main" id="{0BA649FD-FDCE-4E5A-8E24-084660E1BCC5}"/>
                </a:ext>
              </a:extLst>
            </p:cNvPr>
            <p:cNvSpPr>
              <a:spLocks noChangeShapeType="1"/>
            </p:cNvSpPr>
            <p:nvPr/>
          </p:nvSpPr>
          <p:spPr bwMode="auto">
            <a:xfrm>
              <a:off x="3240" y="3861"/>
              <a:ext cx="4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4127" name="Oval 73">
              <a:extLst>
                <a:ext uri="{FF2B5EF4-FFF2-40B4-BE49-F238E27FC236}">
                  <a16:creationId xmlns:a16="http://schemas.microsoft.com/office/drawing/2014/main" id="{0888DDB2-C839-4F7E-8CF2-A6E8B4ED8C0C}"/>
                </a:ext>
              </a:extLst>
            </p:cNvPr>
            <p:cNvSpPr>
              <a:spLocks noChangeArrowheads="1"/>
            </p:cNvSpPr>
            <p:nvPr/>
          </p:nvSpPr>
          <p:spPr bwMode="auto">
            <a:xfrm>
              <a:off x="3234" y="4063"/>
              <a:ext cx="56" cy="5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grpSp>
      <p:sp>
        <p:nvSpPr>
          <p:cNvPr id="44078" name="Rectangle 74">
            <a:extLst>
              <a:ext uri="{FF2B5EF4-FFF2-40B4-BE49-F238E27FC236}">
                <a16:creationId xmlns:a16="http://schemas.microsoft.com/office/drawing/2014/main" id="{988EE8E9-59A1-4945-9A02-03546C288632}"/>
              </a:ext>
            </a:extLst>
          </p:cNvPr>
          <p:cNvSpPr>
            <a:spLocks noChangeArrowheads="1"/>
          </p:cNvSpPr>
          <p:nvPr/>
        </p:nvSpPr>
        <p:spPr bwMode="auto">
          <a:xfrm>
            <a:off x="241300" y="2908300"/>
            <a:ext cx="304800" cy="19304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170059" name="Text Box 75">
            <a:extLst>
              <a:ext uri="{FF2B5EF4-FFF2-40B4-BE49-F238E27FC236}">
                <a16:creationId xmlns:a16="http://schemas.microsoft.com/office/drawing/2014/main" id="{FF7D8994-AD64-4140-99D8-AD45B78C0B4E}"/>
              </a:ext>
            </a:extLst>
          </p:cNvPr>
          <p:cNvSpPr txBox="1">
            <a:spLocks noChangeArrowheads="1"/>
          </p:cNvSpPr>
          <p:nvPr/>
        </p:nvSpPr>
        <p:spPr bwMode="auto">
          <a:xfrm rot="-5400000">
            <a:off x="-346868" y="3694906"/>
            <a:ext cx="1454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1" hangingPunct="1">
              <a:defRPr/>
            </a:pPr>
            <a:r>
              <a:rPr lang="en-US" dirty="0">
                <a:solidFill>
                  <a:schemeClr val="bg1"/>
                </a:solidFill>
                <a:effectLst>
                  <a:outerShdw blurRad="38100" dist="38100" dir="2700000" algn="tl">
                    <a:srgbClr val="000000"/>
                  </a:outerShdw>
                </a:effectLst>
                <a:latin typeface="Arial" charset="0"/>
              </a:rPr>
              <a:t>Score Board</a:t>
            </a:r>
          </a:p>
        </p:txBody>
      </p:sp>
      <p:grpSp>
        <p:nvGrpSpPr>
          <p:cNvPr id="44080" name="Group 85">
            <a:extLst>
              <a:ext uri="{FF2B5EF4-FFF2-40B4-BE49-F238E27FC236}">
                <a16:creationId xmlns:a16="http://schemas.microsoft.com/office/drawing/2014/main" id="{BC868AF6-FEBC-46FC-8AAE-441CE7617E20}"/>
              </a:ext>
            </a:extLst>
          </p:cNvPr>
          <p:cNvGrpSpPr>
            <a:grpSpLocks/>
          </p:cNvGrpSpPr>
          <p:nvPr/>
        </p:nvGrpSpPr>
        <p:grpSpPr bwMode="auto">
          <a:xfrm>
            <a:off x="1854200" y="3549650"/>
            <a:ext cx="442913" cy="469900"/>
            <a:chOff x="3811" y="3197"/>
            <a:chExt cx="279" cy="296"/>
          </a:xfrm>
        </p:grpSpPr>
        <p:sp>
          <p:nvSpPr>
            <p:cNvPr id="44121" name="Rectangle 86">
              <a:extLst>
                <a:ext uri="{FF2B5EF4-FFF2-40B4-BE49-F238E27FC236}">
                  <a16:creationId xmlns:a16="http://schemas.microsoft.com/office/drawing/2014/main" id="{ADA16AB0-460A-4FF3-8786-4F89BEC19A61}"/>
                </a:ext>
              </a:extLst>
            </p:cNvPr>
            <p:cNvSpPr>
              <a:spLocks noChangeArrowheads="1"/>
            </p:cNvSpPr>
            <p:nvPr/>
          </p:nvSpPr>
          <p:spPr bwMode="auto">
            <a:xfrm>
              <a:off x="3811" y="3213"/>
              <a:ext cx="279" cy="280"/>
            </a:xfrm>
            <a:prstGeom prst="rect">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44122" name="Text Box 87">
              <a:extLst>
                <a:ext uri="{FF2B5EF4-FFF2-40B4-BE49-F238E27FC236}">
                  <a16:creationId xmlns:a16="http://schemas.microsoft.com/office/drawing/2014/main" id="{62A8081C-4D91-4F6E-9261-B9B2DB358DA5}"/>
                </a:ext>
              </a:extLst>
            </p:cNvPr>
            <p:cNvSpPr txBox="1">
              <a:spLocks noChangeArrowheads="1"/>
            </p:cNvSpPr>
            <p:nvPr/>
          </p:nvSpPr>
          <p:spPr bwMode="auto">
            <a:xfrm>
              <a:off x="3825" y="3197"/>
              <a:ext cx="19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400" b="1"/>
                <a:t>R</a:t>
              </a:r>
            </a:p>
          </p:txBody>
        </p:sp>
      </p:grpSp>
      <p:grpSp>
        <p:nvGrpSpPr>
          <p:cNvPr id="170072" name="Group 88">
            <a:extLst>
              <a:ext uri="{FF2B5EF4-FFF2-40B4-BE49-F238E27FC236}">
                <a16:creationId xmlns:a16="http://schemas.microsoft.com/office/drawing/2014/main" id="{C0DC6719-9F19-4CDB-9936-F7935FECDFC6}"/>
              </a:ext>
            </a:extLst>
          </p:cNvPr>
          <p:cNvGrpSpPr>
            <a:grpSpLocks/>
          </p:cNvGrpSpPr>
          <p:nvPr/>
        </p:nvGrpSpPr>
        <p:grpSpPr bwMode="auto">
          <a:xfrm>
            <a:off x="3441700" y="5946775"/>
            <a:ext cx="714375" cy="457200"/>
            <a:chOff x="3887" y="3513"/>
            <a:chExt cx="450" cy="288"/>
          </a:xfrm>
        </p:grpSpPr>
        <p:sp>
          <p:nvSpPr>
            <p:cNvPr id="44119" name="Rectangle 89">
              <a:extLst>
                <a:ext uri="{FF2B5EF4-FFF2-40B4-BE49-F238E27FC236}">
                  <a16:creationId xmlns:a16="http://schemas.microsoft.com/office/drawing/2014/main" id="{E0E32A8E-300E-4153-A894-1452A9A1A562}"/>
                </a:ext>
              </a:extLst>
            </p:cNvPr>
            <p:cNvSpPr>
              <a:spLocks noChangeArrowheads="1"/>
            </p:cNvSpPr>
            <p:nvPr/>
          </p:nvSpPr>
          <p:spPr bwMode="auto">
            <a:xfrm>
              <a:off x="3887" y="3521"/>
              <a:ext cx="279" cy="280"/>
            </a:xfrm>
            <a:prstGeom prst="rect">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44120" name="Text Box 90">
              <a:extLst>
                <a:ext uri="{FF2B5EF4-FFF2-40B4-BE49-F238E27FC236}">
                  <a16:creationId xmlns:a16="http://schemas.microsoft.com/office/drawing/2014/main" id="{0AC37CD9-DE27-4BB9-8EF5-7D700D448BFC}"/>
                </a:ext>
              </a:extLst>
            </p:cNvPr>
            <p:cNvSpPr txBox="1">
              <a:spLocks noChangeArrowheads="1"/>
            </p:cNvSpPr>
            <p:nvPr/>
          </p:nvSpPr>
          <p:spPr bwMode="auto">
            <a:xfrm>
              <a:off x="3951" y="3513"/>
              <a:ext cx="38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400" b="1"/>
                <a:t>L</a:t>
              </a:r>
            </a:p>
          </p:txBody>
        </p:sp>
      </p:grpSp>
      <p:grpSp>
        <p:nvGrpSpPr>
          <p:cNvPr id="170075" name="Group 91">
            <a:extLst>
              <a:ext uri="{FF2B5EF4-FFF2-40B4-BE49-F238E27FC236}">
                <a16:creationId xmlns:a16="http://schemas.microsoft.com/office/drawing/2014/main" id="{708F3AA5-A111-415E-927C-E612B66D487D}"/>
              </a:ext>
            </a:extLst>
          </p:cNvPr>
          <p:cNvGrpSpPr>
            <a:grpSpLocks/>
          </p:cNvGrpSpPr>
          <p:nvPr/>
        </p:nvGrpSpPr>
        <p:grpSpPr bwMode="auto">
          <a:xfrm>
            <a:off x="3309938" y="1303338"/>
            <a:ext cx="695325" cy="457200"/>
            <a:chOff x="1576" y="1824"/>
            <a:chExt cx="438" cy="288"/>
          </a:xfrm>
        </p:grpSpPr>
        <p:sp>
          <p:nvSpPr>
            <p:cNvPr id="44117" name="Rectangle 92">
              <a:extLst>
                <a:ext uri="{FF2B5EF4-FFF2-40B4-BE49-F238E27FC236}">
                  <a16:creationId xmlns:a16="http://schemas.microsoft.com/office/drawing/2014/main" id="{E8611EC5-C373-4B47-A48A-B361C0C52AF6}"/>
                </a:ext>
              </a:extLst>
            </p:cNvPr>
            <p:cNvSpPr>
              <a:spLocks noChangeArrowheads="1"/>
            </p:cNvSpPr>
            <p:nvPr/>
          </p:nvSpPr>
          <p:spPr bwMode="auto">
            <a:xfrm>
              <a:off x="1595" y="1832"/>
              <a:ext cx="279" cy="280"/>
            </a:xfrm>
            <a:prstGeom prst="rect">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44118" name="Text Box 93">
              <a:extLst>
                <a:ext uri="{FF2B5EF4-FFF2-40B4-BE49-F238E27FC236}">
                  <a16:creationId xmlns:a16="http://schemas.microsoft.com/office/drawing/2014/main" id="{78803C9C-51F6-4AEC-9C32-B08036D34DED}"/>
                </a:ext>
              </a:extLst>
            </p:cNvPr>
            <p:cNvSpPr txBox="1">
              <a:spLocks noChangeArrowheads="1"/>
            </p:cNvSpPr>
            <p:nvPr/>
          </p:nvSpPr>
          <p:spPr bwMode="auto">
            <a:xfrm>
              <a:off x="1576" y="1824"/>
              <a:ext cx="43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400" b="1"/>
                <a:t>LJ </a:t>
              </a:r>
            </a:p>
          </p:txBody>
        </p:sp>
      </p:grpSp>
      <p:sp>
        <p:nvSpPr>
          <p:cNvPr id="170078" name="Text Box 94">
            <a:extLst>
              <a:ext uri="{FF2B5EF4-FFF2-40B4-BE49-F238E27FC236}">
                <a16:creationId xmlns:a16="http://schemas.microsoft.com/office/drawing/2014/main" id="{04F29C5B-80A6-403F-A64A-F5F5AC434958}"/>
              </a:ext>
            </a:extLst>
          </p:cNvPr>
          <p:cNvSpPr txBox="1">
            <a:spLocks noChangeArrowheads="1"/>
          </p:cNvSpPr>
          <p:nvPr/>
        </p:nvSpPr>
        <p:spPr bwMode="auto">
          <a:xfrm>
            <a:off x="196850" y="211138"/>
            <a:ext cx="8818563" cy="523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defRPr/>
            </a:pPr>
            <a:r>
              <a:rPr lang="en-US" sz="2800" dirty="0">
                <a:solidFill>
                  <a:srgbClr val="FFCC00"/>
                </a:solidFill>
                <a:effectLst>
                  <a:outerShdw blurRad="38100" dist="38100" dir="2700000" algn="tl">
                    <a:srgbClr val="000000"/>
                  </a:outerShdw>
                </a:effectLst>
                <a:latin typeface="Arial" charset="0"/>
              </a:rPr>
              <a:t>Alter Position if Short Kick is Indicated by the Referee</a:t>
            </a:r>
          </a:p>
        </p:txBody>
      </p:sp>
      <p:grpSp>
        <p:nvGrpSpPr>
          <p:cNvPr id="44084" name="Group 111">
            <a:extLst>
              <a:ext uri="{FF2B5EF4-FFF2-40B4-BE49-F238E27FC236}">
                <a16:creationId xmlns:a16="http://schemas.microsoft.com/office/drawing/2014/main" id="{6FE8C0CD-52BA-421D-A110-2DA3230379FA}"/>
              </a:ext>
            </a:extLst>
          </p:cNvPr>
          <p:cNvGrpSpPr>
            <a:grpSpLocks/>
          </p:cNvGrpSpPr>
          <p:nvPr/>
        </p:nvGrpSpPr>
        <p:grpSpPr bwMode="auto">
          <a:xfrm flipV="1">
            <a:off x="2019300" y="1911350"/>
            <a:ext cx="2862263" cy="1314450"/>
            <a:chOff x="1286" y="2786"/>
            <a:chExt cx="1252" cy="876"/>
          </a:xfrm>
        </p:grpSpPr>
        <p:sp>
          <p:nvSpPr>
            <p:cNvPr id="44115" name="AutoShape 112">
              <a:extLst>
                <a:ext uri="{FF2B5EF4-FFF2-40B4-BE49-F238E27FC236}">
                  <a16:creationId xmlns:a16="http://schemas.microsoft.com/office/drawing/2014/main" id="{2C31F859-5908-4848-9575-F3DBCAB5A685}"/>
                </a:ext>
              </a:extLst>
            </p:cNvPr>
            <p:cNvSpPr>
              <a:spLocks noChangeArrowheads="1"/>
            </p:cNvSpPr>
            <p:nvPr/>
          </p:nvSpPr>
          <p:spPr bwMode="auto">
            <a:xfrm>
              <a:off x="1286" y="2786"/>
              <a:ext cx="1252" cy="875"/>
            </a:xfrm>
            <a:prstGeom prst="parallelogram">
              <a:avLst>
                <a:gd name="adj" fmla="val 48457"/>
              </a:avLst>
            </a:prstGeom>
            <a:solidFill>
              <a:srgbClr val="333333">
                <a:alpha val="50195"/>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44116" name="AutoShape 113">
              <a:extLst>
                <a:ext uri="{FF2B5EF4-FFF2-40B4-BE49-F238E27FC236}">
                  <a16:creationId xmlns:a16="http://schemas.microsoft.com/office/drawing/2014/main" id="{06687846-A1D6-4FED-B8C8-51AE7C766B46}"/>
                </a:ext>
              </a:extLst>
            </p:cNvPr>
            <p:cNvSpPr>
              <a:spLocks noChangeArrowheads="1"/>
            </p:cNvSpPr>
            <p:nvPr/>
          </p:nvSpPr>
          <p:spPr bwMode="auto">
            <a:xfrm rot="21542888" flipH="1">
              <a:off x="2237" y="2822"/>
              <a:ext cx="291" cy="840"/>
            </a:xfrm>
            <a:prstGeom prst="rtTriangle">
              <a:avLst/>
            </a:prstGeom>
            <a:solidFill>
              <a:srgbClr val="333333">
                <a:alpha val="50195"/>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grpSp>
      <p:sp>
        <p:nvSpPr>
          <p:cNvPr id="44085" name="Rectangle 116">
            <a:extLst>
              <a:ext uri="{FF2B5EF4-FFF2-40B4-BE49-F238E27FC236}">
                <a16:creationId xmlns:a16="http://schemas.microsoft.com/office/drawing/2014/main" id="{C76AEEAD-F1B2-425D-8DCC-3F1D1B446347}"/>
              </a:ext>
            </a:extLst>
          </p:cNvPr>
          <p:cNvSpPr>
            <a:spLocks noChangeArrowheads="1"/>
          </p:cNvSpPr>
          <p:nvPr/>
        </p:nvSpPr>
        <p:spPr bwMode="auto">
          <a:xfrm>
            <a:off x="4879975" y="1944688"/>
            <a:ext cx="1811338" cy="1808162"/>
          </a:xfrm>
          <a:prstGeom prst="rect">
            <a:avLst/>
          </a:prstGeom>
          <a:solidFill>
            <a:srgbClr val="00FFFF">
              <a:alpha val="50195"/>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en-US" altLang="en-US" sz="1800"/>
          </a:p>
        </p:txBody>
      </p:sp>
      <p:sp>
        <p:nvSpPr>
          <p:cNvPr id="44086" name="Rectangle 115">
            <a:extLst>
              <a:ext uri="{FF2B5EF4-FFF2-40B4-BE49-F238E27FC236}">
                <a16:creationId xmlns:a16="http://schemas.microsoft.com/office/drawing/2014/main" id="{21A1E0C8-4DE9-4F42-A5EF-8976CB8A3AAE}"/>
              </a:ext>
            </a:extLst>
          </p:cNvPr>
          <p:cNvSpPr>
            <a:spLocks noChangeArrowheads="1"/>
          </p:cNvSpPr>
          <p:nvPr/>
        </p:nvSpPr>
        <p:spPr bwMode="auto">
          <a:xfrm>
            <a:off x="5646738" y="4884738"/>
            <a:ext cx="2300287" cy="927100"/>
          </a:xfrm>
          <a:prstGeom prst="rect">
            <a:avLst/>
          </a:prstGeom>
          <a:solidFill>
            <a:srgbClr val="FF0066">
              <a:alpha val="47842"/>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170121" name="Text Box 137">
            <a:extLst>
              <a:ext uri="{FF2B5EF4-FFF2-40B4-BE49-F238E27FC236}">
                <a16:creationId xmlns:a16="http://schemas.microsoft.com/office/drawing/2014/main" id="{B1C21401-67D6-469E-B841-B60FD03AA916}"/>
              </a:ext>
            </a:extLst>
          </p:cNvPr>
          <p:cNvSpPr txBox="1">
            <a:spLocks noChangeArrowheads="1"/>
          </p:cNvSpPr>
          <p:nvPr/>
        </p:nvSpPr>
        <p:spPr bwMode="auto">
          <a:xfrm>
            <a:off x="1600200" y="4075113"/>
            <a:ext cx="10223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r>
              <a:rPr lang="en-US" altLang="en-US" sz="1800" dirty="0">
                <a:solidFill>
                  <a:srgbClr val="FFFF00"/>
                </a:solidFill>
              </a:rPr>
              <a:t>Count R</a:t>
            </a:r>
          </a:p>
        </p:txBody>
      </p:sp>
      <p:grpSp>
        <p:nvGrpSpPr>
          <p:cNvPr id="170060" name="Group 76">
            <a:extLst>
              <a:ext uri="{FF2B5EF4-FFF2-40B4-BE49-F238E27FC236}">
                <a16:creationId xmlns:a16="http://schemas.microsoft.com/office/drawing/2014/main" id="{4F975AFF-7FCD-4C2A-A27E-541E5CD1C6E3}"/>
              </a:ext>
            </a:extLst>
          </p:cNvPr>
          <p:cNvGrpSpPr>
            <a:grpSpLocks/>
          </p:cNvGrpSpPr>
          <p:nvPr/>
        </p:nvGrpSpPr>
        <p:grpSpPr bwMode="auto">
          <a:xfrm>
            <a:off x="5865813" y="4424363"/>
            <a:ext cx="612775" cy="457200"/>
            <a:chOff x="2359" y="3560"/>
            <a:chExt cx="386" cy="288"/>
          </a:xfrm>
        </p:grpSpPr>
        <p:sp>
          <p:nvSpPr>
            <p:cNvPr id="44113" name="Rectangle 77">
              <a:extLst>
                <a:ext uri="{FF2B5EF4-FFF2-40B4-BE49-F238E27FC236}">
                  <a16:creationId xmlns:a16="http://schemas.microsoft.com/office/drawing/2014/main" id="{8A824979-0F5E-4394-8494-1C3426D9C9DB}"/>
                </a:ext>
              </a:extLst>
            </p:cNvPr>
            <p:cNvSpPr>
              <a:spLocks noChangeArrowheads="1"/>
            </p:cNvSpPr>
            <p:nvPr/>
          </p:nvSpPr>
          <p:spPr bwMode="auto">
            <a:xfrm>
              <a:off x="2402" y="3561"/>
              <a:ext cx="279" cy="280"/>
            </a:xfrm>
            <a:prstGeom prst="rect">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44114" name="Text Box 78">
              <a:extLst>
                <a:ext uri="{FF2B5EF4-FFF2-40B4-BE49-F238E27FC236}">
                  <a16:creationId xmlns:a16="http://schemas.microsoft.com/office/drawing/2014/main" id="{2F22CF8F-FFE5-4077-9889-A16519222398}"/>
                </a:ext>
              </a:extLst>
            </p:cNvPr>
            <p:cNvSpPr txBox="1">
              <a:spLocks noChangeArrowheads="1"/>
            </p:cNvSpPr>
            <p:nvPr/>
          </p:nvSpPr>
          <p:spPr bwMode="auto">
            <a:xfrm>
              <a:off x="2359" y="3560"/>
              <a:ext cx="38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400" b="1"/>
                <a:t> U</a:t>
              </a:r>
            </a:p>
          </p:txBody>
        </p:sp>
      </p:grpSp>
      <p:sp>
        <p:nvSpPr>
          <p:cNvPr id="170123" name="Text Box 139">
            <a:extLst>
              <a:ext uri="{FF2B5EF4-FFF2-40B4-BE49-F238E27FC236}">
                <a16:creationId xmlns:a16="http://schemas.microsoft.com/office/drawing/2014/main" id="{157D28E8-14D4-4924-9FF3-F32606CDC841}"/>
              </a:ext>
            </a:extLst>
          </p:cNvPr>
          <p:cNvSpPr txBox="1">
            <a:spLocks noChangeArrowheads="1"/>
          </p:cNvSpPr>
          <p:nvPr/>
        </p:nvSpPr>
        <p:spPr bwMode="auto">
          <a:xfrm>
            <a:off x="6564313" y="5969000"/>
            <a:ext cx="10096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r>
              <a:rPr lang="en-US" altLang="en-US" sz="1800">
                <a:solidFill>
                  <a:srgbClr val="FF0000"/>
                </a:solidFill>
              </a:rPr>
              <a:t>Count K</a:t>
            </a:r>
          </a:p>
        </p:txBody>
      </p:sp>
      <p:sp>
        <p:nvSpPr>
          <p:cNvPr id="44090" name="Freeform 10">
            <a:extLst>
              <a:ext uri="{FF2B5EF4-FFF2-40B4-BE49-F238E27FC236}">
                <a16:creationId xmlns:a16="http://schemas.microsoft.com/office/drawing/2014/main" id="{BDF7624C-D9C0-43B7-91CB-03F2052642BE}"/>
              </a:ext>
            </a:extLst>
          </p:cNvPr>
          <p:cNvSpPr>
            <a:spLocks/>
          </p:cNvSpPr>
          <p:nvPr/>
        </p:nvSpPr>
        <p:spPr bwMode="auto">
          <a:xfrm>
            <a:off x="2022475" y="4448175"/>
            <a:ext cx="3668713" cy="1382713"/>
          </a:xfrm>
          <a:custGeom>
            <a:avLst/>
            <a:gdLst>
              <a:gd name="T0" fmla="*/ 0 w 3669323"/>
              <a:gd name="T1" fmla="*/ 1372989 h 1383323"/>
              <a:gd name="T2" fmla="*/ 1063791 w 3669323"/>
              <a:gd name="T3" fmla="*/ 0 h 1383323"/>
              <a:gd name="T4" fmla="*/ 3658967 w 3669323"/>
              <a:gd name="T5" fmla="*/ 0 h 1383323"/>
              <a:gd name="T6" fmla="*/ 3658967 w 3669323"/>
              <a:gd name="T7" fmla="*/ 1361354 h 1383323"/>
              <a:gd name="T8" fmla="*/ 0 w 3669323"/>
              <a:gd name="T9" fmla="*/ 1372989 h 138332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669323" h="1383323">
                <a:moveTo>
                  <a:pt x="0" y="1383323"/>
                </a:moveTo>
                <a:lnTo>
                  <a:pt x="1066800" y="0"/>
                </a:lnTo>
                <a:lnTo>
                  <a:pt x="3669323" y="0"/>
                </a:lnTo>
                <a:lnTo>
                  <a:pt x="3669323" y="1371600"/>
                </a:lnTo>
                <a:lnTo>
                  <a:pt x="0" y="1383323"/>
                </a:lnTo>
                <a:close/>
              </a:path>
            </a:pathLst>
          </a:custGeom>
          <a:solidFill>
            <a:srgbClr val="FFFF00">
              <a:alpha val="39999"/>
            </a:srgbClr>
          </a:solidFill>
          <a:ln>
            <a:noFill/>
          </a:ln>
          <a:extLst>
            <a:ext uri="{91240B29-F687-4F45-9708-019B960494DF}">
              <a14:hiddenLine xmlns:a14="http://schemas.microsoft.com/office/drawing/2010/main" w="9525" cap="flat" cmpd="sng" algn="ctr">
                <a:solidFill>
                  <a:srgbClr val="000000"/>
                </a:solidFill>
                <a:prstDash val="solid"/>
                <a:round/>
                <a:headEnd type="none" w="med" len="med"/>
                <a:tailEnd type="none" w="med" len="med"/>
              </a14:hiddenLine>
            </a:ext>
          </a:extLst>
        </p:spPr>
        <p:txBody>
          <a:bodyPr/>
          <a:lstStyle/>
          <a:p>
            <a:endParaRPr lang="en-US"/>
          </a:p>
        </p:txBody>
      </p:sp>
      <p:sp>
        <p:nvSpPr>
          <p:cNvPr id="44091" name="Rectangle 11">
            <a:extLst>
              <a:ext uri="{FF2B5EF4-FFF2-40B4-BE49-F238E27FC236}">
                <a16:creationId xmlns:a16="http://schemas.microsoft.com/office/drawing/2014/main" id="{E9D0B16A-D0D5-4D10-9757-431374A34E51}"/>
              </a:ext>
            </a:extLst>
          </p:cNvPr>
          <p:cNvSpPr>
            <a:spLocks noChangeArrowheads="1"/>
          </p:cNvSpPr>
          <p:nvPr/>
        </p:nvSpPr>
        <p:spPr bwMode="auto">
          <a:xfrm>
            <a:off x="6670675" y="1963738"/>
            <a:ext cx="1279525" cy="2955925"/>
          </a:xfrm>
          <a:prstGeom prst="rect">
            <a:avLst/>
          </a:prstGeom>
          <a:solidFill>
            <a:srgbClr val="FF0066">
              <a:alpha val="47842"/>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44092" name="Rectangle 12">
            <a:extLst>
              <a:ext uri="{FF2B5EF4-FFF2-40B4-BE49-F238E27FC236}">
                <a16:creationId xmlns:a16="http://schemas.microsoft.com/office/drawing/2014/main" id="{CA92D6DC-D13D-457A-A3D5-28DCA3577CD0}"/>
              </a:ext>
            </a:extLst>
          </p:cNvPr>
          <p:cNvSpPr>
            <a:spLocks noChangeArrowheads="1"/>
          </p:cNvSpPr>
          <p:nvPr/>
        </p:nvSpPr>
        <p:spPr bwMode="auto">
          <a:xfrm>
            <a:off x="4027488" y="3249613"/>
            <a:ext cx="828675" cy="514350"/>
          </a:xfrm>
          <a:prstGeom prst="rect">
            <a:avLst/>
          </a:prstGeom>
          <a:solidFill>
            <a:srgbClr val="333333">
              <a:alpha val="50195"/>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44093" name="Rectangle 13">
            <a:extLst>
              <a:ext uri="{FF2B5EF4-FFF2-40B4-BE49-F238E27FC236}">
                <a16:creationId xmlns:a16="http://schemas.microsoft.com/office/drawing/2014/main" id="{1FEB23E8-0753-4D16-8E3A-C1F42AA863E7}"/>
              </a:ext>
            </a:extLst>
          </p:cNvPr>
          <p:cNvSpPr>
            <a:spLocks noChangeArrowheads="1"/>
          </p:cNvSpPr>
          <p:nvPr/>
        </p:nvSpPr>
        <p:spPr bwMode="auto">
          <a:xfrm>
            <a:off x="4022725" y="3754438"/>
            <a:ext cx="1654175" cy="682625"/>
          </a:xfrm>
          <a:prstGeom prst="rect">
            <a:avLst/>
          </a:prstGeom>
          <a:solidFill>
            <a:srgbClr val="FFFF00">
              <a:alpha val="39999"/>
            </a:srgbClr>
          </a:solidFill>
          <a:ln>
            <a:noFill/>
          </a:ln>
          <a:extLst>
            <a:ext uri="{91240B29-F687-4F45-9708-019B960494DF}">
              <a14:hiddenLine xmlns:a14="http://schemas.microsoft.com/office/drawing/2010/main" w="9525" algn="ctr">
                <a:solidFill>
                  <a:srgbClr val="000000"/>
                </a:solidFill>
                <a:round/>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44094" name="Rectangle 14">
            <a:extLst>
              <a:ext uri="{FF2B5EF4-FFF2-40B4-BE49-F238E27FC236}">
                <a16:creationId xmlns:a16="http://schemas.microsoft.com/office/drawing/2014/main" id="{028359E1-1864-4322-95EF-8854A8E57CFC}"/>
              </a:ext>
            </a:extLst>
          </p:cNvPr>
          <p:cNvSpPr>
            <a:spLocks noChangeArrowheads="1"/>
          </p:cNvSpPr>
          <p:nvPr/>
        </p:nvSpPr>
        <p:spPr bwMode="auto">
          <a:xfrm>
            <a:off x="5684838" y="3754438"/>
            <a:ext cx="1006475" cy="1133475"/>
          </a:xfrm>
          <a:prstGeom prst="rect">
            <a:avLst/>
          </a:prstGeom>
          <a:solidFill>
            <a:srgbClr val="FF0066">
              <a:alpha val="47842"/>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154" name="Text Box 137">
            <a:extLst>
              <a:ext uri="{FF2B5EF4-FFF2-40B4-BE49-F238E27FC236}">
                <a16:creationId xmlns:a16="http://schemas.microsoft.com/office/drawing/2014/main" id="{AEDDBE7D-1327-416C-A940-A71E9FB7D356}"/>
              </a:ext>
            </a:extLst>
          </p:cNvPr>
          <p:cNvSpPr txBox="1">
            <a:spLocks noChangeArrowheads="1"/>
          </p:cNvSpPr>
          <p:nvPr/>
        </p:nvSpPr>
        <p:spPr bwMode="auto">
          <a:xfrm>
            <a:off x="3006725" y="992188"/>
            <a:ext cx="10223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r>
              <a:rPr lang="en-US" altLang="en-US" sz="1800">
                <a:solidFill>
                  <a:srgbClr val="FFFF00"/>
                </a:solidFill>
              </a:rPr>
              <a:t>Count R</a:t>
            </a:r>
          </a:p>
        </p:txBody>
      </p:sp>
      <p:sp>
        <p:nvSpPr>
          <p:cNvPr id="155" name="Text Box 137">
            <a:extLst>
              <a:ext uri="{FF2B5EF4-FFF2-40B4-BE49-F238E27FC236}">
                <a16:creationId xmlns:a16="http://schemas.microsoft.com/office/drawing/2014/main" id="{834B37BA-D05B-45C0-A45F-B3A81FEADA20}"/>
              </a:ext>
            </a:extLst>
          </p:cNvPr>
          <p:cNvSpPr txBox="1">
            <a:spLocks noChangeArrowheads="1"/>
          </p:cNvSpPr>
          <p:nvPr/>
        </p:nvSpPr>
        <p:spPr bwMode="auto">
          <a:xfrm>
            <a:off x="3113088" y="6421438"/>
            <a:ext cx="10223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r>
              <a:rPr lang="en-US" altLang="en-US" sz="1800">
                <a:solidFill>
                  <a:srgbClr val="FFFF00"/>
                </a:solidFill>
              </a:rPr>
              <a:t>Count R</a:t>
            </a:r>
          </a:p>
        </p:txBody>
      </p:sp>
      <p:sp>
        <p:nvSpPr>
          <p:cNvPr id="156" name="Text Box 139">
            <a:extLst>
              <a:ext uri="{FF2B5EF4-FFF2-40B4-BE49-F238E27FC236}">
                <a16:creationId xmlns:a16="http://schemas.microsoft.com/office/drawing/2014/main" id="{23889E8B-9BCA-49A8-9B3B-CA0665D49908}"/>
              </a:ext>
            </a:extLst>
          </p:cNvPr>
          <p:cNvSpPr txBox="1">
            <a:spLocks noChangeArrowheads="1"/>
          </p:cNvSpPr>
          <p:nvPr/>
        </p:nvSpPr>
        <p:spPr bwMode="auto">
          <a:xfrm>
            <a:off x="7316788" y="1528763"/>
            <a:ext cx="10096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r>
              <a:rPr lang="en-US" altLang="en-US" sz="1800">
                <a:solidFill>
                  <a:srgbClr val="FF0000"/>
                </a:solidFill>
              </a:rPr>
              <a:t>Count K</a:t>
            </a:r>
          </a:p>
        </p:txBody>
      </p:sp>
      <p:grpSp>
        <p:nvGrpSpPr>
          <p:cNvPr id="170066" name="Group 82">
            <a:extLst>
              <a:ext uri="{FF2B5EF4-FFF2-40B4-BE49-F238E27FC236}">
                <a16:creationId xmlns:a16="http://schemas.microsoft.com/office/drawing/2014/main" id="{291AC689-0C1A-4701-9FD4-698D1C5E6515}"/>
              </a:ext>
            </a:extLst>
          </p:cNvPr>
          <p:cNvGrpSpPr>
            <a:grpSpLocks/>
          </p:cNvGrpSpPr>
          <p:nvPr/>
        </p:nvGrpSpPr>
        <p:grpSpPr bwMode="auto">
          <a:xfrm>
            <a:off x="6403975" y="3113088"/>
            <a:ext cx="612775" cy="482600"/>
            <a:chOff x="1937" y="2002"/>
            <a:chExt cx="386" cy="304"/>
          </a:xfrm>
        </p:grpSpPr>
        <p:sp>
          <p:nvSpPr>
            <p:cNvPr id="44111" name="Rectangle 83">
              <a:extLst>
                <a:ext uri="{FF2B5EF4-FFF2-40B4-BE49-F238E27FC236}">
                  <a16:creationId xmlns:a16="http://schemas.microsoft.com/office/drawing/2014/main" id="{520E075B-58DB-403D-BEB8-150A73BC39E7}"/>
                </a:ext>
              </a:extLst>
            </p:cNvPr>
            <p:cNvSpPr>
              <a:spLocks noChangeArrowheads="1"/>
            </p:cNvSpPr>
            <p:nvPr/>
          </p:nvSpPr>
          <p:spPr bwMode="auto">
            <a:xfrm>
              <a:off x="1995" y="2002"/>
              <a:ext cx="279" cy="280"/>
            </a:xfrm>
            <a:prstGeom prst="rect">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44112" name="Text Box 84">
              <a:extLst>
                <a:ext uri="{FF2B5EF4-FFF2-40B4-BE49-F238E27FC236}">
                  <a16:creationId xmlns:a16="http://schemas.microsoft.com/office/drawing/2014/main" id="{ADA0E14D-38CA-4C61-9401-7186B349A14D}"/>
                </a:ext>
              </a:extLst>
            </p:cNvPr>
            <p:cNvSpPr txBox="1">
              <a:spLocks noChangeArrowheads="1"/>
            </p:cNvSpPr>
            <p:nvPr/>
          </p:nvSpPr>
          <p:spPr bwMode="auto">
            <a:xfrm>
              <a:off x="1937" y="2018"/>
              <a:ext cx="38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400" b="1"/>
                <a:t>BJ</a:t>
              </a:r>
            </a:p>
          </p:txBody>
        </p:sp>
      </p:grpSp>
      <p:grpSp>
        <p:nvGrpSpPr>
          <p:cNvPr id="170127" name="Group 143">
            <a:extLst>
              <a:ext uri="{FF2B5EF4-FFF2-40B4-BE49-F238E27FC236}">
                <a16:creationId xmlns:a16="http://schemas.microsoft.com/office/drawing/2014/main" id="{98020D85-72D3-463C-979C-E25705774E53}"/>
              </a:ext>
            </a:extLst>
          </p:cNvPr>
          <p:cNvGrpSpPr>
            <a:grpSpLocks/>
          </p:cNvGrpSpPr>
          <p:nvPr/>
        </p:nvGrpSpPr>
        <p:grpSpPr bwMode="auto">
          <a:xfrm>
            <a:off x="7270750" y="3595688"/>
            <a:ext cx="307975" cy="336550"/>
            <a:chOff x="4601" y="2251"/>
            <a:chExt cx="194" cy="212"/>
          </a:xfrm>
        </p:grpSpPr>
        <p:grpSp>
          <p:nvGrpSpPr>
            <p:cNvPr id="44107" name="Group 144">
              <a:extLst>
                <a:ext uri="{FF2B5EF4-FFF2-40B4-BE49-F238E27FC236}">
                  <a16:creationId xmlns:a16="http://schemas.microsoft.com/office/drawing/2014/main" id="{7D83AC9B-9560-400B-AE9F-A996BD40E608}"/>
                </a:ext>
              </a:extLst>
            </p:cNvPr>
            <p:cNvGrpSpPr>
              <a:grpSpLocks noChangeAspect="1"/>
            </p:cNvGrpSpPr>
            <p:nvPr/>
          </p:nvGrpSpPr>
          <p:grpSpPr bwMode="auto">
            <a:xfrm>
              <a:off x="4622" y="2251"/>
              <a:ext cx="173" cy="212"/>
              <a:chOff x="3855" y="2096"/>
              <a:chExt cx="217" cy="264"/>
            </a:xfrm>
          </p:grpSpPr>
          <p:sp>
            <p:nvSpPr>
              <p:cNvPr id="44109" name="Oval 145">
                <a:extLst>
                  <a:ext uri="{FF2B5EF4-FFF2-40B4-BE49-F238E27FC236}">
                    <a16:creationId xmlns:a16="http://schemas.microsoft.com/office/drawing/2014/main" id="{B8734710-D91D-418F-ABE4-3B5FDDA9A7D7}"/>
                  </a:ext>
                </a:extLst>
              </p:cNvPr>
              <p:cNvSpPr>
                <a:spLocks noChangeAspect="1" noChangeArrowheads="1"/>
              </p:cNvSpPr>
              <p:nvPr/>
            </p:nvSpPr>
            <p:spPr bwMode="auto">
              <a:xfrm>
                <a:off x="3855" y="2118"/>
                <a:ext cx="182" cy="182"/>
              </a:xfrm>
              <a:prstGeom prst="ellipse">
                <a:avLst/>
              </a:prstGeom>
              <a:solidFill>
                <a:srgbClr val="FFCC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44110" name="Text Box 146">
                <a:extLst>
                  <a:ext uri="{FF2B5EF4-FFF2-40B4-BE49-F238E27FC236}">
                    <a16:creationId xmlns:a16="http://schemas.microsoft.com/office/drawing/2014/main" id="{65184E5A-D43B-4E0D-860E-A9C6142A62D5}"/>
                  </a:ext>
                </a:extLst>
              </p:cNvPr>
              <p:cNvSpPr txBox="1">
                <a:spLocks noChangeAspect="1" noChangeArrowheads="1"/>
              </p:cNvSpPr>
              <p:nvPr/>
            </p:nvSpPr>
            <p:spPr bwMode="auto">
              <a:xfrm>
                <a:off x="3927" y="2096"/>
                <a:ext cx="145" cy="2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600" b="1"/>
              </a:p>
            </p:txBody>
          </p:sp>
        </p:grpSp>
        <p:sp>
          <p:nvSpPr>
            <p:cNvPr id="44108" name="Text Box 147">
              <a:extLst>
                <a:ext uri="{FF2B5EF4-FFF2-40B4-BE49-F238E27FC236}">
                  <a16:creationId xmlns:a16="http://schemas.microsoft.com/office/drawing/2014/main" id="{D04DA0E2-1185-4AB9-B6A5-DADE9FE765E5}"/>
                </a:ext>
              </a:extLst>
            </p:cNvPr>
            <p:cNvSpPr txBox="1">
              <a:spLocks noChangeArrowheads="1"/>
            </p:cNvSpPr>
            <p:nvPr/>
          </p:nvSpPr>
          <p:spPr bwMode="auto">
            <a:xfrm>
              <a:off x="4601" y="2259"/>
              <a:ext cx="121"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r>
                <a:rPr lang="en-US" altLang="en-US" sz="1200" b="1"/>
                <a:t>K</a:t>
              </a:r>
            </a:p>
          </p:txBody>
        </p:sp>
      </p:grpSp>
      <p:grpSp>
        <p:nvGrpSpPr>
          <p:cNvPr id="170031" name="Group 47">
            <a:extLst>
              <a:ext uri="{FF2B5EF4-FFF2-40B4-BE49-F238E27FC236}">
                <a16:creationId xmlns:a16="http://schemas.microsoft.com/office/drawing/2014/main" id="{074F7232-B615-44A3-B414-AC3EC4F6C92C}"/>
              </a:ext>
            </a:extLst>
          </p:cNvPr>
          <p:cNvGrpSpPr>
            <a:grpSpLocks/>
          </p:cNvGrpSpPr>
          <p:nvPr/>
        </p:nvGrpSpPr>
        <p:grpSpPr bwMode="auto">
          <a:xfrm>
            <a:off x="6921500" y="3630613"/>
            <a:ext cx="387350" cy="228600"/>
            <a:chOff x="4240" y="2392"/>
            <a:chExt cx="244" cy="144"/>
          </a:xfrm>
        </p:grpSpPr>
        <p:sp>
          <p:nvSpPr>
            <p:cNvPr id="44101" name="AutoShape 48">
              <a:extLst>
                <a:ext uri="{FF2B5EF4-FFF2-40B4-BE49-F238E27FC236}">
                  <a16:creationId xmlns:a16="http://schemas.microsoft.com/office/drawing/2014/main" id="{3A0D8DCF-A590-4306-B434-D51FBA7DB663}"/>
                </a:ext>
              </a:extLst>
            </p:cNvPr>
            <p:cNvSpPr>
              <a:spLocks noChangeArrowheads="1"/>
            </p:cNvSpPr>
            <p:nvPr/>
          </p:nvSpPr>
          <p:spPr bwMode="auto">
            <a:xfrm>
              <a:off x="4240" y="2392"/>
              <a:ext cx="244" cy="144"/>
            </a:xfrm>
            <a:prstGeom prst="flowChartDecision">
              <a:avLst/>
            </a:prstGeom>
            <a:solidFill>
              <a:srgbClr val="9966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44102" name="Line 49">
              <a:extLst>
                <a:ext uri="{FF2B5EF4-FFF2-40B4-BE49-F238E27FC236}">
                  <a16:creationId xmlns:a16="http://schemas.microsoft.com/office/drawing/2014/main" id="{95E0361B-2BD6-4F9A-91CA-0CCA33D4CB8A}"/>
                </a:ext>
              </a:extLst>
            </p:cNvPr>
            <p:cNvSpPr>
              <a:spLocks noChangeShapeType="1"/>
            </p:cNvSpPr>
            <p:nvPr/>
          </p:nvSpPr>
          <p:spPr bwMode="auto">
            <a:xfrm>
              <a:off x="4300" y="2464"/>
              <a:ext cx="120" cy="0"/>
            </a:xfrm>
            <a:prstGeom prst="line">
              <a:avLst/>
            </a:prstGeom>
            <a:noFill/>
            <a:ln w="952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4103" name="Line 50">
              <a:extLst>
                <a:ext uri="{FF2B5EF4-FFF2-40B4-BE49-F238E27FC236}">
                  <a16:creationId xmlns:a16="http://schemas.microsoft.com/office/drawing/2014/main" id="{889421BE-3011-41FD-8E67-D15E799622E9}"/>
                </a:ext>
              </a:extLst>
            </p:cNvPr>
            <p:cNvSpPr>
              <a:spLocks noChangeShapeType="1"/>
            </p:cNvSpPr>
            <p:nvPr/>
          </p:nvSpPr>
          <p:spPr bwMode="auto">
            <a:xfrm flipH="1">
              <a:off x="4324" y="2444"/>
              <a:ext cx="0" cy="38"/>
            </a:xfrm>
            <a:prstGeom prst="line">
              <a:avLst/>
            </a:prstGeom>
            <a:noFill/>
            <a:ln w="952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4104" name="Line 51">
              <a:extLst>
                <a:ext uri="{FF2B5EF4-FFF2-40B4-BE49-F238E27FC236}">
                  <a16:creationId xmlns:a16="http://schemas.microsoft.com/office/drawing/2014/main" id="{4BE650C1-6E3A-4D6B-A972-0091632BD330}"/>
                </a:ext>
              </a:extLst>
            </p:cNvPr>
            <p:cNvSpPr>
              <a:spLocks noChangeShapeType="1"/>
            </p:cNvSpPr>
            <p:nvPr/>
          </p:nvSpPr>
          <p:spPr bwMode="auto">
            <a:xfrm>
              <a:off x="4348" y="2444"/>
              <a:ext cx="0" cy="38"/>
            </a:xfrm>
            <a:prstGeom prst="line">
              <a:avLst/>
            </a:prstGeom>
            <a:noFill/>
            <a:ln w="952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4105" name="Line 52">
              <a:extLst>
                <a:ext uri="{FF2B5EF4-FFF2-40B4-BE49-F238E27FC236}">
                  <a16:creationId xmlns:a16="http://schemas.microsoft.com/office/drawing/2014/main" id="{E8267698-BB69-4829-95E3-C32DA5D907AE}"/>
                </a:ext>
              </a:extLst>
            </p:cNvPr>
            <p:cNvSpPr>
              <a:spLocks noChangeShapeType="1"/>
            </p:cNvSpPr>
            <p:nvPr/>
          </p:nvSpPr>
          <p:spPr bwMode="auto">
            <a:xfrm>
              <a:off x="4372" y="2444"/>
              <a:ext cx="0" cy="38"/>
            </a:xfrm>
            <a:prstGeom prst="line">
              <a:avLst/>
            </a:prstGeom>
            <a:noFill/>
            <a:ln w="952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4106" name="Line 53">
              <a:extLst>
                <a:ext uri="{FF2B5EF4-FFF2-40B4-BE49-F238E27FC236}">
                  <a16:creationId xmlns:a16="http://schemas.microsoft.com/office/drawing/2014/main" id="{1D191695-7529-4B00-89C5-32C6CC104ACA}"/>
                </a:ext>
              </a:extLst>
            </p:cNvPr>
            <p:cNvSpPr>
              <a:spLocks noChangeShapeType="1"/>
            </p:cNvSpPr>
            <p:nvPr/>
          </p:nvSpPr>
          <p:spPr bwMode="auto">
            <a:xfrm>
              <a:off x="4394" y="2444"/>
              <a:ext cx="0" cy="38"/>
            </a:xfrm>
            <a:prstGeom prst="line">
              <a:avLst/>
            </a:prstGeom>
            <a:noFill/>
            <a:ln w="952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path" presetSubtype="0" accel="50000" decel="50000" fill="hold" nodeType="clickEffect">
                                  <p:stCondLst>
                                    <p:cond delay="0"/>
                                  </p:stCondLst>
                                  <p:childTnLst>
                                    <p:animMotion origin="layout" path="M 1.11022E-16 0.00162 L 1.11022E-16 0.20741 " pathEditMode="relative" rAng="0" ptsTypes="AA">
                                      <p:cBhvr>
                                        <p:cTn id="6" dur="3000" fill="hold"/>
                                        <p:tgtEl>
                                          <p:spTgt spid="170060"/>
                                        </p:tgtEl>
                                        <p:attrNameLst>
                                          <p:attrName>ppt_x</p:attrName>
                                          <p:attrName>ppt_y</p:attrName>
                                        </p:attrNameLst>
                                      </p:cBhvr>
                                      <p:rCtr x="0" y="10278"/>
                                    </p:animMotion>
                                  </p:childTnLst>
                                </p:cTn>
                              </p:par>
                              <p:par>
                                <p:cTn id="7" presetID="35" presetClass="path" presetSubtype="0" accel="50000" decel="50000" fill="hold" nodeType="withEffect">
                                  <p:stCondLst>
                                    <p:cond delay="0"/>
                                  </p:stCondLst>
                                  <p:childTnLst>
                                    <p:animMotion origin="layout" path="M -4.16667E-6 -3.7037E-7 L 0.03907 -0.24792 " pathEditMode="relative" rAng="0" ptsTypes="AA">
                                      <p:cBhvr>
                                        <p:cTn id="8" dur="3000" fill="hold"/>
                                        <p:tgtEl>
                                          <p:spTgt spid="170066"/>
                                        </p:tgtEl>
                                        <p:attrNameLst>
                                          <p:attrName>ppt_x</p:attrName>
                                          <p:attrName>ppt_y</p:attrName>
                                        </p:attrNameLst>
                                      </p:cBhvr>
                                      <p:rCtr x="1944" y="-12407"/>
                                    </p:animMotion>
                                  </p:childTnLst>
                                </p:cTn>
                              </p:par>
                            </p:childTnLst>
                          </p:cTn>
                        </p:par>
                        <p:par>
                          <p:cTn id="9" fill="hold" nodeType="afterGroup">
                            <p:stCondLst>
                              <p:cond delay="3000"/>
                            </p:stCondLst>
                            <p:childTnLst>
                              <p:par>
                                <p:cTn id="10" presetID="9" presetClass="entr" presetSubtype="0" fill="hold" grpId="0" nodeType="afterEffect">
                                  <p:stCondLst>
                                    <p:cond delay="0"/>
                                  </p:stCondLst>
                                  <p:childTnLst>
                                    <p:set>
                                      <p:cBhvr>
                                        <p:cTn id="11" dur="1" fill="hold">
                                          <p:stCondLst>
                                            <p:cond delay="0"/>
                                          </p:stCondLst>
                                        </p:cTn>
                                        <p:tgtEl>
                                          <p:spTgt spid="170123"/>
                                        </p:tgtEl>
                                        <p:attrNameLst>
                                          <p:attrName>style.visibility</p:attrName>
                                        </p:attrNameLst>
                                      </p:cBhvr>
                                      <p:to>
                                        <p:strVal val="visible"/>
                                      </p:to>
                                    </p:set>
                                    <p:animEffect transition="in" filter="dissolve">
                                      <p:cBhvr>
                                        <p:cTn id="12" dur="3000"/>
                                        <p:tgtEl>
                                          <p:spTgt spid="170123"/>
                                        </p:tgtEl>
                                      </p:cBhvr>
                                    </p:animEffect>
                                  </p:childTnLst>
                                </p:cTn>
                              </p:par>
                              <p:par>
                                <p:cTn id="13" presetID="9" presetClass="entr" presetSubtype="0" fill="hold" grpId="0" nodeType="withEffect">
                                  <p:stCondLst>
                                    <p:cond delay="0"/>
                                  </p:stCondLst>
                                  <p:childTnLst>
                                    <p:set>
                                      <p:cBhvr>
                                        <p:cTn id="14" dur="1" fill="hold">
                                          <p:stCondLst>
                                            <p:cond delay="0"/>
                                          </p:stCondLst>
                                        </p:cTn>
                                        <p:tgtEl>
                                          <p:spTgt spid="156"/>
                                        </p:tgtEl>
                                        <p:attrNameLst>
                                          <p:attrName>style.visibility</p:attrName>
                                        </p:attrNameLst>
                                      </p:cBhvr>
                                      <p:to>
                                        <p:strVal val="visible"/>
                                      </p:to>
                                    </p:set>
                                    <p:animEffect transition="in" filter="dissolve">
                                      <p:cBhvr>
                                        <p:cTn id="15" dur="3000"/>
                                        <p:tgtEl>
                                          <p:spTgt spid="156"/>
                                        </p:tgtEl>
                                      </p:cBhvr>
                                    </p:animEffect>
                                  </p:childTnLst>
                                </p:cTn>
                              </p:par>
                              <p:par>
                                <p:cTn id="16" presetID="9" presetClass="entr" presetSubtype="0" fill="hold" grpId="0" nodeType="withEffect">
                                  <p:stCondLst>
                                    <p:cond delay="0"/>
                                  </p:stCondLst>
                                  <p:childTnLst>
                                    <p:set>
                                      <p:cBhvr>
                                        <p:cTn id="17" dur="1" fill="hold">
                                          <p:stCondLst>
                                            <p:cond delay="0"/>
                                          </p:stCondLst>
                                        </p:cTn>
                                        <p:tgtEl>
                                          <p:spTgt spid="170121"/>
                                        </p:tgtEl>
                                        <p:attrNameLst>
                                          <p:attrName>style.visibility</p:attrName>
                                        </p:attrNameLst>
                                      </p:cBhvr>
                                      <p:to>
                                        <p:strVal val="visible"/>
                                      </p:to>
                                    </p:set>
                                    <p:animEffect transition="in" filter="dissolve">
                                      <p:cBhvr>
                                        <p:cTn id="18" dur="3000"/>
                                        <p:tgtEl>
                                          <p:spTgt spid="170121"/>
                                        </p:tgtEl>
                                      </p:cBhvr>
                                    </p:animEffect>
                                  </p:childTnLst>
                                </p:cTn>
                              </p:par>
                              <p:par>
                                <p:cTn id="19" presetID="9" presetClass="entr" presetSubtype="0" fill="hold" grpId="0" nodeType="withEffect">
                                  <p:stCondLst>
                                    <p:cond delay="0"/>
                                  </p:stCondLst>
                                  <p:childTnLst>
                                    <p:set>
                                      <p:cBhvr>
                                        <p:cTn id="20" dur="1" fill="hold">
                                          <p:stCondLst>
                                            <p:cond delay="0"/>
                                          </p:stCondLst>
                                        </p:cTn>
                                        <p:tgtEl>
                                          <p:spTgt spid="155"/>
                                        </p:tgtEl>
                                        <p:attrNameLst>
                                          <p:attrName>style.visibility</p:attrName>
                                        </p:attrNameLst>
                                      </p:cBhvr>
                                      <p:to>
                                        <p:strVal val="visible"/>
                                      </p:to>
                                    </p:set>
                                    <p:animEffect transition="in" filter="dissolve">
                                      <p:cBhvr>
                                        <p:cTn id="21" dur="3000"/>
                                        <p:tgtEl>
                                          <p:spTgt spid="155"/>
                                        </p:tgtEl>
                                      </p:cBhvr>
                                    </p:animEffect>
                                  </p:childTnLst>
                                </p:cTn>
                              </p:par>
                              <p:par>
                                <p:cTn id="22" presetID="9" presetClass="entr" presetSubtype="0" fill="hold" grpId="0" nodeType="withEffect">
                                  <p:stCondLst>
                                    <p:cond delay="0"/>
                                  </p:stCondLst>
                                  <p:childTnLst>
                                    <p:set>
                                      <p:cBhvr>
                                        <p:cTn id="23" dur="1" fill="hold">
                                          <p:stCondLst>
                                            <p:cond delay="0"/>
                                          </p:stCondLst>
                                        </p:cTn>
                                        <p:tgtEl>
                                          <p:spTgt spid="154"/>
                                        </p:tgtEl>
                                        <p:attrNameLst>
                                          <p:attrName>style.visibility</p:attrName>
                                        </p:attrNameLst>
                                      </p:cBhvr>
                                      <p:to>
                                        <p:strVal val="visible"/>
                                      </p:to>
                                    </p:set>
                                    <p:animEffect transition="in" filter="dissolve">
                                      <p:cBhvr>
                                        <p:cTn id="24" dur="3000"/>
                                        <p:tgtEl>
                                          <p:spTgt spid="154"/>
                                        </p:tgtEl>
                                      </p:cBhvr>
                                    </p:animEffect>
                                  </p:childTnLst>
                                </p:cTn>
                              </p:par>
                            </p:childTnLst>
                          </p:cTn>
                        </p:par>
                        <p:par>
                          <p:cTn id="25" fill="hold" nodeType="afterGroup">
                            <p:stCondLst>
                              <p:cond delay="6000"/>
                            </p:stCondLst>
                            <p:childTnLst>
                              <p:par>
                                <p:cTn id="26" presetID="9" presetClass="exit" presetSubtype="0" fill="hold" grpId="1" nodeType="afterEffect">
                                  <p:stCondLst>
                                    <p:cond delay="0"/>
                                  </p:stCondLst>
                                  <p:childTnLst>
                                    <p:animEffect transition="out" filter="dissolve">
                                      <p:cBhvr>
                                        <p:cTn id="27" dur="3000"/>
                                        <p:tgtEl>
                                          <p:spTgt spid="170123"/>
                                        </p:tgtEl>
                                      </p:cBhvr>
                                    </p:animEffect>
                                    <p:set>
                                      <p:cBhvr>
                                        <p:cTn id="28" dur="1" fill="hold">
                                          <p:stCondLst>
                                            <p:cond delay="2999"/>
                                          </p:stCondLst>
                                        </p:cTn>
                                        <p:tgtEl>
                                          <p:spTgt spid="170123"/>
                                        </p:tgtEl>
                                        <p:attrNameLst>
                                          <p:attrName>style.visibility</p:attrName>
                                        </p:attrNameLst>
                                      </p:cBhvr>
                                      <p:to>
                                        <p:strVal val="hidden"/>
                                      </p:to>
                                    </p:set>
                                  </p:childTnLst>
                                </p:cTn>
                              </p:par>
                              <p:par>
                                <p:cTn id="29" presetID="9" presetClass="exit" presetSubtype="0" fill="hold" grpId="1" nodeType="withEffect">
                                  <p:stCondLst>
                                    <p:cond delay="0"/>
                                  </p:stCondLst>
                                  <p:childTnLst>
                                    <p:animEffect transition="out" filter="dissolve">
                                      <p:cBhvr>
                                        <p:cTn id="30" dur="3000"/>
                                        <p:tgtEl>
                                          <p:spTgt spid="156"/>
                                        </p:tgtEl>
                                      </p:cBhvr>
                                    </p:animEffect>
                                    <p:set>
                                      <p:cBhvr>
                                        <p:cTn id="31" dur="1" fill="hold">
                                          <p:stCondLst>
                                            <p:cond delay="2999"/>
                                          </p:stCondLst>
                                        </p:cTn>
                                        <p:tgtEl>
                                          <p:spTgt spid="156"/>
                                        </p:tgtEl>
                                        <p:attrNameLst>
                                          <p:attrName>style.visibility</p:attrName>
                                        </p:attrNameLst>
                                      </p:cBhvr>
                                      <p:to>
                                        <p:strVal val="hidden"/>
                                      </p:to>
                                    </p:set>
                                  </p:childTnLst>
                                </p:cTn>
                              </p:par>
                              <p:par>
                                <p:cTn id="32" presetID="9" presetClass="exit" presetSubtype="0" fill="hold" grpId="1" nodeType="withEffect">
                                  <p:stCondLst>
                                    <p:cond delay="0"/>
                                  </p:stCondLst>
                                  <p:childTnLst>
                                    <p:animEffect transition="out" filter="dissolve">
                                      <p:cBhvr>
                                        <p:cTn id="33" dur="3000"/>
                                        <p:tgtEl>
                                          <p:spTgt spid="170121"/>
                                        </p:tgtEl>
                                      </p:cBhvr>
                                    </p:animEffect>
                                    <p:set>
                                      <p:cBhvr>
                                        <p:cTn id="34" dur="1" fill="hold">
                                          <p:stCondLst>
                                            <p:cond delay="2999"/>
                                          </p:stCondLst>
                                        </p:cTn>
                                        <p:tgtEl>
                                          <p:spTgt spid="170121"/>
                                        </p:tgtEl>
                                        <p:attrNameLst>
                                          <p:attrName>style.visibility</p:attrName>
                                        </p:attrNameLst>
                                      </p:cBhvr>
                                      <p:to>
                                        <p:strVal val="hidden"/>
                                      </p:to>
                                    </p:set>
                                  </p:childTnLst>
                                </p:cTn>
                              </p:par>
                              <p:par>
                                <p:cTn id="35" presetID="9" presetClass="exit" presetSubtype="0" fill="hold" grpId="1" nodeType="withEffect">
                                  <p:stCondLst>
                                    <p:cond delay="0"/>
                                  </p:stCondLst>
                                  <p:childTnLst>
                                    <p:animEffect transition="out" filter="dissolve">
                                      <p:cBhvr>
                                        <p:cTn id="36" dur="2900"/>
                                        <p:tgtEl>
                                          <p:spTgt spid="155"/>
                                        </p:tgtEl>
                                      </p:cBhvr>
                                    </p:animEffect>
                                    <p:set>
                                      <p:cBhvr>
                                        <p:cTn id="37" dur="1" fill="hold">
                                          <p:stCondLst>
                                            <p:cond delay="2899"/>
                                          </p:stCondLst>
                                        </p:cTn>
                                        <p:tgtEl>
                                          <p:spTgt spid="155"/>
                                        </p:tgtEl>
                                        <p:attrNameLst>
                                          <p:attrName>style.visibility</p:attrName>
                                        </p:attrNameLst>
                                      </p:cBhvr>
                                      <p:to>
                                        <p:strVal val="hidden"/>
                                      </p:to>
                                    </p:set>
                                  </p:childTnLst>
                                </p:cTn>
                              </p:par>
                              <p:par>
                                <p:cTn id="38" presetID="9" presetClass="exit" presetSubtype="0" fill="hold" grpId="1" nodeType="withEffect">
                                  <p:stCondLst>
                                    <p:cond delay="0"/>
                                  </p:stCondLst>
                                  <p:childTnLst>
                                    <p:animEffect transition="out" filter="dissolve">
                                      <p:cBhvr>
                                        <p:cTn id="39" dur="2900"/>
                                        <p:tgtEl>
                                          <p:spTgt spid="154"/>
                                        </p:tgtEl>
                                      </p:cBhvr>
                                    </p:animEffect>
                                    <p:set>
                                      <p:cBhvr>
                                        <p:cTn id="40" dur="1" fill="hold">
                                          <p:stCondLst>
                                            <p:cond delay="2899"/>
                                          </p:stCondLst>
                                        </p:cTn>
                                        <p:tgtEl>
                                          <p:spTgt spid="154"/>
                                        </p:tgtEl>
                                        <p:attrNameLst>
                                          <p:attrName>style.visibility</p:attrName>
                                        </p:attrNameLst>
                                      </p:cBhvr>
                                      <p:to>
                                        <p:strVal val="hidden"/>
                                      </p:to>
                                    </p:set>
                                  </p:childTnLst>
                                </p:cTn>
                              </p:par>
                            </p:childTnLst>
                          </p:cTn>
                        </p:par>
                        <p:par>
                          <p:cTn id="41" fill="hold" nodeType="afterGroup">
                            <p:stCondLst>
                              <p:cond delay="9000"/>
                            </p:stCondLst>
                            <p:childTnLst>
                              <p:par>
                                <p:cTn id="42" presetID="35" presetClass="path" presetSubtype="0" accel="50000" decel="50000" fill="hold" nodeType="afterEffect">
                                  <p:stCondLst>
                                    <p:cond delay="0"/>
                                  </p:stCondLst>
                                  <p:childTnLst>
                                    <p:animMotion origin="layout" path="M 5E-6 4.1337E-6 L -0.47917 0.00185 " pathEditMode="relative" rAng="0" ptsTypes="AA">
                                      <p:cBhvr>
                                        <p:cTn id="43" dur="3000" fill="hold"/>
                                        <p:tgtEl>
                                          <p:spTgt spid="170031"/>
                                        </p:tgtEl>
                                        <p:attrNameLst>
                                          <p:attrName>ppt_x</p:attrName>
                                          <p:attrName>ppt_y</p:attrName>
                                        </p:attrNameLst>
                                      </p:cBhvr>
                                      <p:rCtr x="-23958" y="93"/>
                                    </p:animMotion>
                                  </p:childTnLst>
                                </p:cTn>
                              </p:par>
                            </p:childTnLst>
                          </p:cTn>
                        </p:par>
                        <p:par>
                          <p:cTn id="44" fill="hold" nodeType="afterGroup">
                            <p:stCondLst>
                              <p:cond delay="12000"/>
                            </p:stCondLst>
                            <p:childTnLst>
                              <p:par>
                                <p:cTn id="45" presetID="42" presetClass="path" presetSubtype="0" accel="50000" decel="50000" fill="hold" nodeType="afterEffect">
                                  <p:stCondLst>
                                    <p:cond delay="0"/>
                                  </p:stCondLst>
                                  <p:childTnLst>
                                    <p:animMotion origin="layout" path="M 0 3.7037E-7 L -0.07413 -0.00301 " pathEditMode="relative" rAng="0" ptsTypes="AA">
                                      <p:cBhvr>
                                        <p:cTn id="46" dur="2000" fill="hold"/>
                                        <p:tgtEl>
                                          <p:spTgt spid="170075"/>
                                        </p:tgtEl>
                                        <p:attrNameLst>
                                          <p:attrName>ppt_x</p:attrName>
                                          <p:attrName>ppt_y</p:attrName>
                                        </p:attrNameLst>
                                      </p:cBhvr>
                                      <p:rCtr x="-3715" y="-162"/>
                                    </p:animMotion>
                                  </p:childTnLst>
                                </p:cTn>
                              </p:par>
                              <p:par>
                                <p:cTn id="47" presetID="35" presetClass="path" presetSubtype="0" accel="50000" decel="50000" fill="hold" nodeType="withEffect">
                                  <p:stCondLst>
                                    <p:cond delay="0"/>
                                  </p:stCondLst>
                                  <p:childTnLst>
                                    <p:animMotion origin="layout" path="M 1.11022E-16 0.20741 L -0.07049 -0.06134 " pathEditMode="relative" rAng="0" ptsTypes="AA">
                                      <p:cBhvr>
                                        <p:cTn id="48" dur="3000" fill="hold"/>
                                        <p:tgtEl>
                                          <p:spTgt spid="170060"/>
                                        </p:tgtEl>
                                        <p:attrNameLst>
                                          <p:attrName>ppt_x</p:attrName>
                                          <p:attrName>ppt_y</p:attrName>
                                        </p:attrNameLst>
                                      </p:cBhvr>
                                      <p:rCtr x="-3524" y="-13449"/>
                                    </p:animMotion>
                                  </p:childTnLst>
                                </p:cTn>
                              </p:par>
                              <p:par>
                                <p:cTn id="49" presetID="42" presetClass="path" presetSubtype="0" accel="50000" decel="50000" fill="hold" nodeType="withEffect">
                                  <p:stCondLst>
                                    <p:cond delay="0"/>
                                  </p:stCondLst>
                                  <p:childTnLst>
                                    <p:animMotion origin="layout" path="M -1.38889E-6 -2.96296E-6 L -0.08854 -0.00115 " pathEditMode="relative" rAng="0" ptsTypes="AA">
                                      <p:cBhvr>
                                        <p:cTn id="50" dur="2000" fill="hold"/>
                                        <p:tgtEl>
                                          <p:spTgt spid="170072"/>
                                        </p:tgtEl>
                                        <p:attrNameLst>
                                          <p:attrName>ppt_x</p:attrName>
                                          <p:attrName>ppt_y</p:attrName>
                                        </p:attrNameLst>
                                      </p:cBhvr>
                                      <p:rCtr x="-4427" y="-69"/>
                                    </p:animMotion>
                                  </p:childTnLst>
                                </p:cTn>
                              </p:par>
                              <p:par>
                                <p:cTn id="51" presetID="35" presetClass="path" presetSubtype="0" accel="50000" decel="50000" fill="hold" nodeType="withEffect">
                                  <p:stCondLst>
                                    <p:cond delay="0"/>
                                  </p:stCondLst>
                                  <p:childTnLst>
                                    <p:animMotion origin="layout" path="M 0.03907 -0.24792 L -0.13524 0.00972 " pathEditMode="relative" rAng="0" ptsTypes="AA">
                                      <p:cBhvr>
                                        <p:cTn id="52" dur="3000" fill="hold"/>
                                        <p:tgtEl>
                                          <p:spTgt spid="170066"/>
                                        </p:tgtEl>
                                        <p:attrNameLst>
                                          <p:attrName>ppt_x</p:attrName>
                                          <p:attrName>ppt_y</p:attrName>
                                        </p:attrNameLst>
                                      </p:cBhvr>
                                      <p:rCtr x="-8715" y="12870"/>
                                    </p:animMotion>
                                  </p:childTnLst>
                                </p:cTn>
                              </p:par>
                            </p:childTnLst>
                          </p:cTn>
                        </p:par>
                        <p:par>
                          <p:cTn id="53" fill="hold" nodeType="afterGroup">
                            <p:stCondLst>
                              <p:cond delay="15000"/>
                            </p:stCondLst>
                            <p:childTnLst>
                              <p:par>
                                <p:cTn id="54" presetID="9" presetClass="exit" presetSubtype="0" fill="hold" nodeType="afterEffect">
                                  <p:stCondLst>
                                    <p:cond delay="0"/>
                                  </p:stCondLst>
                                  <p:childTnLst>
                                    <p:animEffect transition="out" filter="dissolve">
                                      <p:cBhvr>
                                        <p:cTn id="55" dur="500"/>
                                        <p:tgtEl>
                                          <p:spTgt spid="170127"/>
                                        </p:tgtEl>
                                      </p:cBhvr>
                                    </p:animEffect>
                                    <p:set>
                                      <p:cBhvr>
                                        <p:cTn id="56" dur="1" fill="hold">
                                          <p:stCondLst>
                                            <p:cond delay="499"/>
                                          </p:stCondLst>
                                        </p:cTn>
                                        <p:tgtEl>
                                          <p:spTgt spid="17012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0121" grpId="0"/>
      <p:bldP spid="170121" grpId="1"/>
      <p:bldP spid="170123" grpId="0"/>
      <p:bldP spid="170123" grpId="1"/>
      <p:bldP spid="154" grpId="0"/>
      <p:bldP spid="154" grpId="1"/>
      <p:bldP spid="155" grpId="0"/>
      <p:bldP spid="155" grpId="1"/>
      <p:bldP spid="156" grpId="0"/>
      <p:bldP spid="156" grpId="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a:extLst>
              <a:ext uri="{FF2B5EF4-FFF2-40B4-BE49-F238E27FC236}">
                <a16:creationId xmlns:a16="http://schemas.microsoft.com/office/drawing/2014/main" id="{B4CEEFD4-53A2-4D8A-805D-547B342DA0F6}"/>
              </a:ext>
            </a:extLst>
          </p:cNvPr>
          <p:cNvSpPr>
            <a:spLocks noChangeArrowheads="1"/>
          </p:cNvSpPr>
          <p:nvPr/>
        </p:nvSpPr>
        <p:spPr bwMode="auto">
          <a:xfrm rot="-5400000">
            <a:off x="3897313" y="285750"/>
            <a:ext cx="444500" cy="19304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46083" name="Line 3">
            <a:extLst>
              <a:ext uri="{FF2B5EF4-FFF2-40B4-BE49-F238E27FC236}">
                <a16:creationId xmlns:a16="http://schemas.microsoft.com/office/drawing/2014/main" id="{3085B862-605A-4027-A9DB-D591EF0E4500}"/>
              </a:ext>
            </a:extLst>
          </p:cNvPr>
          <p:cNvSpPr>
            <a:spLocks noChangeShapeType="1"/>
          </p:cNvSpPr>
          <p:nvPr/>
        </p:nvSpPr>
        <p:spPr bwMode="auto">
          <a:xfrm>
            <a:off x="0" y="942975"/>
            <a:ext cx="9144000" cy="0"/>
          </a:xfrm>
          <a:prstGeom prst="line">
            <a:avLst/>
          </a:prstGeom>
          <a:noFill/>
          <a:ln w="76200" cmpd="dbl">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6084" name="Rectangle 5">
            <a:extLst>
              <a:ext uri="{FF2B5EF4-FFF2-40B4-BE49-F238E27FC236}">
                <a16:creationId xmlns:a16="http://schemas.microsoft.com/office/drawing/2014/main" id="{31FA25CC-7F3B-40C4-BC47-6673C8F7D9B2}"/>
              </a:ext>
            </a:extLst>
          </p:cNvPr>
          <p:cNvSpPr>
            <a:spLocks noChangeArrowheads="1"/>
          </p:cNvSpPr>
          <p:nvPr/>
        </p:nvSpPr>
        <p:spPr bwMode="auto">
          <a:xfrm>
            <a:off x="733425" y="1933575"/>
            <a:ext cx="7213600" cy="3886200"/>
          </a:xfrm>
          <a:prstGeom prst="rect">
            <a:avLst/>
          </a:prstGeom>
          <a:solidFill>
            <a:srgbClr val="00CC00"/>
          </a:solidFill>
          <a:ln w="28575">
            <a:solidFill>
              <a:srgbClr val="FFFF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en-US" altLang="en-US" sz="1800"/>
          </a:p>
        </p:txBody>
      </p:sp>
      <p:sp>
        <p:nvSpPr>
          <p:cNvPr id="46085" name="Line 6">
            <a:extLst>
              <a:ext uri="{FF2B5EF4-FFF2-40B4-BE49-F238E27FC236}">
                <a16:creationId xmlns:a16="http://schemas.microsoft.com/office/drawing/2014/main" id="{251B339F-4F7E-42C5-99D3-1E03381BA48A}"/>
              </a:ext>
            </a:extLst>
          </p:cNvPr>
          <p:cNvSpPr>
            <a:spLocks noChangeShapeType="1"/>
          </p:cNvSpPr>
          <p:nvPr/>
        </p:nvSpPr>
        <p:spPr bwMode="auto">
          <a:xfrm>
            <a:off x="2016125" y="1933575"/>
            <a:ext cx="0" cy="3886200"/>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6086" name="Line 7">
            <a:extLst>
              <a:ext uri="{FF2B5EF4-FFF2-40B4-BE49-F238E27FC236}">
                <a16:creationId xmlns:a16="http://schemas.microsoft.com/office/drawing/2014/main" id="{95FA9DAA-1DAD-4994-96E0-05F2C0E705C9}"/>
              </a:ext>
            </a:extLst>
          </p:cNvPr>
          <p:cNvSpPr>
            <a:spLocks noChangeShapeType="1"/>
          </p:cNvSpPr>
          <p:nvPr/>
        </p:nvSpPr>
        <p:spPr bwMode="auto">
          <a:xfrm>
            <a:off x="2778125" y="1933575"/>
            <a:ext cx="0" cy="3886200"/>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6087" name="Line 8">
            <a:extLst>
              <a:ext uri="{FF2B5EF4-FFF2-40B4-BE49-F238E27FC236}">
                <a16:creationId xmlns:a16="http://schemas.microsoft.com/office/drawing/2014/main" id="{CEE87BF6-4BBA-42F6-B5AB-51CEB93122E9}"/>
              </a:ext>
            </a:extLst>
          </p:cNvPr>
          <p:cNvSpPr>
            <a:spLocks noChangeShapeType="1"/>
          </p:cNvSpPr>
          <p:nvPr/>
        </p:nvSpPr>
        <p:spPr bwMode="auto">
          <a:xfrm>
            <a:off x="3616325" y="1933575"/>
            <a:ext cx="0" cy="3886200"/>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6088" name="Line 9">
            <a:extLst>
              <a:ext uri="{FF2B5EF4-FFF2-40B4-BE49-F238E27FC236}">
                <a16:creationId xmlns:a16="http://schemas.microsoft.com/office/drawing/2014/main" id="{3DEDC956-D2B7-4E79-9F40-49347EAD1BAC}"/>
              </a:ext>
            </a:extLst>
          </p:cNvPr>
          <p:cNvSpPr>
            <a:spLocks noChangeShapeType="1"/>
          </p:cNvSpPr>
          <p:nvPr/>
        </p:nvSpPr>
        <p:spPr bwMode="auto">
          <a:xfrm>
            <a:off x="4454525" y="1933575"/>
            <a:ext cx="0" cy="3886200"/>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6089" name="Rectangle 11">
            <a:extLst>
              <a:ext uri="{FF2B5EF4-FFF2-40B4-BE49-F238E27FC236}">
                <a16:creationId xmlns:a16="http://schemas.microsoft.com/office/drawing/2014/main" id="{9B44008B-D78A-43EE-A7B7-FC92186BE7F4}"/>
              </a:ext>
            </a:extLst>
          </p:cNvPr>
          <p:cNvSpPr>
            <a:spLocks noChangeAspect="1" noChangeArrowheads="1"/>
          </p:cNvSpPr>
          <p:nvPr/>
        </p:nvSpPr>
        <p:spPr bwMode="auto">
          <a:xfrm>
            <a:off x="1939925" y="1781175"/>
            <a:ext cx="136525" cy="136525"/>
          </a:xfrm>
          <a:prstGeom prst="rect">
            <a:avLst/>
          </a:prstGeom>
          <a:solidFill>
            <a:srgbClr val="FF33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46090" name="Rectangle 12">
            <a:extLst>
              <a:ext uri="{FF2B5EF4-FFF2-40B4-BE49-F238E27FC236}">
                <a16:creationId xmlns:a16="http://schemas.microsoft.com/office/drawing/2014/main" id="{9EE797C9-0E47-4EBA-BAD5-973400A5C0F0}"/>
              </a:ext>
            </a:extLst>
          </p:cNvPr>
          <p:cNvSpPr>
            <a:spLocks noChangeAspect="1" noChangeArrowheads="1"/>
          </p:cNvSpPr>
          <p:nvPr/>
        </p:nvSpPr>
        <p:spPr bwMode="auto">
          <a:xfrm>
            <a:off x="1939925" y="5819775"/>
            <a:ext cx="136525" cy="136525"/>
          </a:xfrm>
          <a:prstGeom prst="rect">
            <a:avLst/>
          </a:prstGeom>
          <a:solidFill>
            <a:srgbClr val="FF33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46091" name="Rectangle 13">
            <a:extLst>
              <a:ext uri="{FF2B5EF4-FFF2-40B4-BE49-F238E27FC236}">
                <a16:creationId xmlns:a16="http://schemas.microsoft.com/office/drawing/2014/main" id="{5059D14C-5F6B-4DF3-8946-61430A1C512F}"/>
              </a:ext>
            </a:extLst>
          </p:cNvPr>
          <p:cNvSpPr>
            <a:spLocks noChangeAspect="1" noChangeArrowheads="1"/>
          </p:cNvSpPr>
          <p:nvPr/>
        </p:nvSpPr>
        <p:spPr bwMode="auto">
          <a:xfrm>
            <a:off x="720725" y="1781175"/>
            <a:ext cx="136525" cy="136525"/>
          </a:xfrm>
          <a:prstGeom prst="rect">
            <a:avLst/>
          </a:prstGeom>
          <a:solidFill>
            <a:srgbClr val="FF33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46092" name="Rectangle 14">
            <a:extLst>
              <a:ext uri="{FF2B5EF4-FFF2-40B4-BE49-F238E27FC236}">
                <a16:creationId xmlns:a16="http://schemas.microsoft.com/office/drawing/2014/main" id="{A2FD95F2-D9DF-4879-87C9-0CCB14660BE7}"/>
              </a:ext>
            </a:extLst>
          </p:cNvPr>
          <p:cNvSpPr>
            <a:spLocks noChangeAspect="1" noChangeArrowheads="1"/>
          </p:cNvSpPr>
          <p:nvPr/>
        </p:nvSpPr>
        <p:spPr bwMode="auto">
          <a:xfrm>
            <a:off x="720725" y="5819775"/>
            <a:ext cx="136525" cy="136525"/>
          </a:xfrm>
          <a:prstGeom prst="rect">
            <a:avLst/>
          </a:prstGeom>
          <a:solidFill>
            <a:srgbClr val="FF33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46093" name="Line 15">
            <a:extLst>
              <a:ext uri="{FF2B5EF4-FFF2-40B4-BE49-F238E27FC236}">
                <a16:creationId xmlns:a16="http://schemas.microsoft.com/office/drawing/2014/main" id="{4BBD107D-6A8F-4DD0-BF95-94A424FED3B1}"/>
              </a:ext>
            </a:extLst>
          </p:cNvPr>
          <p:cNvSpPr>
            <a:spLocks noChangeShapeType="1"/>
          </p:cNvSpPr>
          <p:nvPr/>
        </p:nvSpPr>
        <p:spPr bwMode="auto">
          <a:xfrm>
            <a:off x="5292725" y="1939925"/>
            <a:ext cx="0" cy="3886200"/>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6094" name="Line 16">
            <a:extLst>
              <a:ext uri="{FF2B5EF4-FFF2-40B4-BE49-F238E27FC236}">
                <a16:creationId xmlns:a16="http://schemas.microsoft.com/office/drawing/2014/main" id="{37BDDC5D-15B2-4225-B6A9-716716CAADDD}"/>
              </a:ext>
            </a:extLst>
          </p:cNvPr>
          <p:cNvSpPr>
            <a:spLocks noChangeShapeType="1"/>
          </p:cNvSpPr>
          <p:nvPr/>
        </p:nvSpPr>
        <p:spPr bwMode="auto">
          <a:xfrm>
            <a:off x="6156325" y="1946275"/>
            <a:ext cx="0" cy="3886200"/>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6095" name="Line 17">
            <a:extLst>
              <a:ext uri="{FF2B5EF4-FFF2-40B4-BE49-F238E27FC236}">
                <a16:creationId xmlns:a16="http://schemas.microsoft.com/office/drawing/2014/main" id="{94301703-FB39-4BA1-8FE6-61A2BB4EFC9A}"/>
              </a:ext>
            </a:extLst>
          </p:cNvPr>
          <p:cNvSpPr>
            <a:spLocks noChangeShapeType="1"/>
          </p:cNvSpPr>
          <p:nvPr/>
        </p:nvSpPr>
        <p:spPr bwMode="auto">
          <a:xfrm>
            <a:off x="7019925" y="1946275"/>
            <a:ext cx="0" cy="3886200"/>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2658" name="Text Box 18">
            <a:extLst>
              <a:ext uri="{FF2B5EF4-FFF2-40B4-BE49-F238E27FC236}">
                <a16:creationId xmlns:a16="http://schemas.microsoft.com/office/drawing/2014/main" id="{99D989E2-54DF-4972-9EA1-22FFD4BB4018}"/>
              </a:ext>
            </a:extLst>
          </p:cNvPr>
          <p:cNvSpPr txBox="1">
            <a:spLocks noChangeArrowheads="1"/>
          </p:cNvSpPr>
          <p:nvPr/>
        </p:nvSpPr>
        <p:spPr bwMode="auto">
          <a:xfrm>
            <a:off x="3527425" y="1049338"/>
            <a:ext cx="12255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eaLnBrk="1" hangingPunct="1">
              <a:defRPr/>
            </a:pPr>
            <a:r>
              <a:rPr lang="en-US" dirty="0">
                <a:solidFill>
                  <a:schemeClr val="bg1"/>
                </a:solidFill>
                <a:effectLst>
                  <a:outerShdw blurRad="38100" dist="38100" dir="2700000" algn="tl">
                    <a:srgbClr val="000000"/>
                  </a:outerShdw>
                </a:effectLst>
                <a:latin typeface="Arial" charset="0"/>
              </a:rPr>
              <a:t>Press Box</a:t>
            </a:r>
          </a:p>
        </p:txBody>
      </p:sp>
      <p:sp>
        <p:nvSpPr>
          <p:cNvPr id="112659" name="Text Box 19">
            <a:extLst>
              <a:ext uri="{FF2B5EF4-FFF2-40B4-BE49-F238E27FC236}">
                <a16:creationId xmlns:a16="http://schemas.microsoft.com/office/drawing/2014/main" id="{F9F0E1BA-3CB1-4B34-8D64-A641EE483A18}"/>
              </a:ext>
            </a:extLst>
          </p:cNvPr>
          <p:cNvSpPr txBox="1">
            <a:spLocks noChangeArrowheads="1"/>
          </p:cNvSpPr>
          <p:nvPr/>
        </p:nvSpPr>
        <p:spPr bwMode="auto">
          <a:xfrm>
            <a:off x="2390775" y="4954588"/>
            <a:ext cx="6953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1" hangingPunct="1">
              <a:defRPr/>
            </a:pPr>
            <a:r>
              <a:rPr lang="en-US" sz="2400" dirty="0">
                <a:solidFill>
                  <a:schemeClr val="bg1"/>
                </a:solidFill>
                <a:effectLst>
                  <a:outerShdw blurRad="38100" dist="38100" dir="2700000" algn="tl">
                    <a:srgbClr val="000000"/>
                  </a:outerShdw>
                </a:effectLst>
                <a:latin typeface="Arial" charset="0"/>
              </a:rPr>
              <a:t>1 0</a:t>
            </a:r>
          </a:p>
        </p:txBody>
      </p:sp>
      <p:sp>
        <p:nvSpPr>
          <p:cNvPr id="112660" name="Text Box 20">
            <a:extLst>
              <a:ext uri="{FF2B5EF4-FFF2-40B4-BE49-F238E27FC236}">
                <a16:creationId xmlns:a16="http://schemas.microsoft.com/office/drawing/2014/main" id="{38F39D96-9170-4C89-A738-D52A7E3FA31F}"/>
              </a:ext>
            </a:extLst>
          </p:cNvPr>
          <p:cNvSpPr txBox="1">
            <a:spLocks noChangeArrowheads="1"/>
          </p:cNvSpPr>
          <p:nvPr/>
        </p:nvSpPr>
        <p:spPr bwMode="auto">
          <a:xfrm>
            <a:off x="3216275" y="4929188"/>
            <a:ext cx="6953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1" hangingPunct="1">
              <a:defRPr/>
            </a:pPr>
            <a:r>
              <a:rPr lang="en-US" sz="2400" dirty="0">
                <a:solidFill>
                  <a:schemeClr val="bg1"/>
                </a:solidFill>
                <a:effectLst>
                  <a:outerShdw blurRad="38100" dist="38100" dir="2700000" algn="tl">
                    <a:srgbClr val="000000"/>
                  </a:outerShdw>
                </a:effectLst>
                <a:latin typeface="Arial" charset="0"/>
              </a:rPr>
              <a:t>2 0</a:t>
            </a:r>
          </a:p>
        </p:txBody>
      </p:sp>
      <p:sp>
        <p:nvSpPr>
          <p:cNvPr id="112661" name="Text Box 21">
            <a:extLst>
              <a:ext uri="{FF2B5EF4-FFF2-40B4-BE49-F238E27FC236}">
                <a16:creationId xmlns:a16="http://schemas.microsoft.com/office/drawing/2014/main" id="{086EF9BB-C40E-4D3A-B2C1-C414F406A79F}"/>
              </a:ext>
            </a:extLst>
          </p:cNvPr>
          <p:cNvSpPr txBox="1">
            <a:spLocks noChangeArrowheads="1"/>
          </p:cNvSpPr>
          <p:nvPr/>
        </p:nvSpPr>
        <p:spPr bwMode="auto">
          <a:xfrm>
            <a:off x="4067175" y="4954588"/>
            <a:ext cx="6953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1" hangingPunct="1">
              <a:defRPr/>
            </a:pPr>
            <a:r>
              <a:rPr lang="en-US" sz="2400" dirty="0">
                <a:solidFill>
                  <a:schemeClr val="bg1"/>
                </a:solidFill>
                <a:effectLst>
                  <a:outerShdw blurRad="38100" dist="38100" dir="2700000" algn="tl">
                    <a:srgbClr val="000000"/>
                  </a:outerShdw>
                </a:effectLst>
                <a:latin typeface="Arial" charset="0"/>
              </a:rPr>
              <a:t>3 0</a:t>
            </a:r>
          </a:p>
        </p:txBody>
      </p:sp>
      <p:sp>
        <p:nvSpPr>
          <p:cNvPr id="112662" name="Text Box 22">
            <a:extLst>
              <a:ext uri="{FF2B5EF4-FFF2-40B4-BE49-F238E27FC236}">
                <a16:creationId xmlns:a16="http://schemas.microsoft.com/office/drawing/2014/main" id="{F0EA289A-5D34-45EE-B624-31D1D41DBBF4}"/>
              </a:ext>
            </a:extLst>
          </p:cNvPr>
          <p:cNvSpPr txBox="1">
            <a:spLocks noChangeArrowheads="1"/>
          </p:cNvSpPr>
          <p:nvPr/>
        </p:nvSpPr>
        <p:spPr bwMode="auto">
          <a:xfrm>
            <a:off x="4892675" y="4954588"/>
            <a:ext cx="6953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1" hangingPunct="1">
              <a:defRPr/>
            </a:pPr>
            <a:r>
              <a:rPr lang="en-US" sz="2400" dirty="0">
                <a:solidFill>
                  <a:schemeClr val="bg1"/>
                </a:solidFill>
                <a:effectLst>
                  <a:outerShdw blurRad="38100" dist="38100" dir="2700000" algn="tl">
                    <a:srgbClr val="000000"/>
                  </a:outerShdw>
                </a:effectLst>
                <a:latin typeface="Arial" charset="0"/>
              </a:rPr>
              <a:t>4 0</a:t>
            </a:r>
          </a:p>
        </p:txBody>
      </p:sp>
      <p:sp>
        <p:nvSpPr>
          <p:cNvPr id="112663" name="Text Box 23">
            <a:extLst>
              <a:ext uri="{FF2B5EF4-FFF2-40B4-BE49-F238E27FC236}">
                <a16:creationId xmlns:a16="http://schemas.microsoft.com/office/drawing/2014/main" id="{52C39DB6-A23C-4120-9B3D-4C63C749AB1A}"/>
              </a:ext>
            </a:extLst>
          </p:cNvPr>
          <p:cNvSpPr txBox="1">
            <a:spLocks noChangeArrowheads="1"/>
          </p:cNvSpPr>
          <p:nvPr/>
        </p:nvSpPr>
        <p:spPr bwMode="auto">
          <a:xfrm>
            <a:off x="5765800" y="4957763"/>
            <a:ext cx="6953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1" hangingPunct="1">
              <a:defRPr/>
            </a:pPr>
            <a:r>
              <a:rPr lang="en-US" sz="2400" dirty="0">
                <a:solidFill>
                  <a:schemeClr val="bg1"/>
                </a:solidFill>
                <a:effectLst>
                  <a:outerShdw blurRad="38100" dist="38100" dir="2700000" algn="tl">
                    <a:srgbClr val="000000"/>
                  </a:outerShdw>
                </a:effectLst>
                <a:latin typeface="Arial" charset="0"/>
              </a:rPr>
              <a:t>5 0</a:t>
            </a:r>
          </a:p>
        </p:txBody>
      </p:sp>
      <p:sp>
        <p:nvSpPr>
          <p:cNvPr id="112664" name="Text Box 24">
            <a:extLst>
              <a:ext uri="{FF2B5EF4-FFF2-40B4-BE49-F238E27FC236}">
                <a16:creationId xmlns:a16="http://schemas.microsoft.com/office/drawing/2014/main" id="{87A32818-1DD6-4E96-A925-DDF89A6A4C77}"/>
              </a:ext>
            </a:extLst>
          </p:cNvPr>
          <p:cNvSpPr txBox="1">
            <a:spLocks noChangeArrowheads="1"/>
          </p:cNvSpPr>
          <p:nvPr/>
        </p:nvSpPr>
        <p:spPr bwMode="auto">
          <a:xfrm>
            <a:off x="6635750" y="4941888"/>
            <a:ext cx="6953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1" hangingPunct="1">
              <a:defRPr/>
            </a:pPr>
            <a:r>
              <a:rPr lang="en-US" sz="2400" dirty="0">
                <a:solidFill>
                  <a:schemeClr val="bg1"/>
                </a:solidFill>
                <a:effectLst>
                  <a:outerShdw blurRad="38100" dist="38100" dir="2700000" algn="tl">
                    <a:srgbClr val="000000"/>
                  </a:outerShdw>
                </a:effectLst>
                <a:latin typeface="Arial" charset="0"/>
              </a:rPr>
              <a:t>4 0</a:t>
            </a:r>
          </a:p>
        </p:txBody>
      </p:sp>
      <p:sp>
        <p:nvSpPr>
          <p:cNvPr id="46103" name="Line 25">
            <a:extLst>
              <a:ext uri="{FF2B5EF4-FFF2-40B4-BE49-F238E27FC236}">
                <a16:creationId xmlns:a16="http://schemas.microsoft.com/office/drawing/2014/main" id="{FA92942E-EA33-438A-B5B7-5756DDF9A248}"/>
              </a:ext>
            </a:extLst>
          </p:cNvPr>
          <p:cNvSpPr>
            <a:spLocks noChangeShapeType="1"/>
          </p:cNvSpPr>
          <p:nvPr/>
        </p:nvSpPr>
        <p:spPr bwMode="auto">
          <a:xfrm>
            <a:off x="4051300" y="5816600"/>
            <a:ext cx="12700" cy="54610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6104" name="Rectangle 26">
            <a:extLst>
              <a:ext uri="{FF2B5EF4-FFF2-40B4-BE49-F238E27FC236}">
                <a16:creationId xmlns:a16="http://schemas.microsoft.com/office/drawing/2014/main" id="{D58C1B34-DFB3-490B-8C69-AD19238B97E9}"/>
              </a:ext>
            </a:extLst>
          </p:cNvPr>
          <p:cNvSpPr>
            <a:spLocks noChangeArrowheads="1"/>
          </p:cNvSpPr>
          <p:nvPr/>
        </p:nvSpPr>
        <p:spPr bwMode="auto">
          <a:xfrm>
            <a:off x="4076700" y="5829300"/>
            <a:ext cx="3873500" cy="533400"/>
          </a:xfrm>
          <a:prstGeom prst="rect">
            <a:avLst/>
          </a:prstGeom>
          <a:solidFill>
            <a:schemeClr val="bg1">
              <a:alpha val="50195"/>
            </a:schemeClr>
          </a:solidFill>
          <a:ln w="3175" cap="rnd">
            <a:solidFill>
              <a:schemeClr val="bg1"/>
            </a:solidFill>
            <a:prstDash val="sysDot"/>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46105" name="Line 27">
            <a:extLst>
              <a:ext uri="{FF2B5EF4-FFF2-40B4-BE49-F238E27FC236}">
                <a16:creationId xmlns:a16="http://schemas.microsoft.com/office/drawing/2014/main" id="{6F0C00FA-8059-4DEE-8F86-DF55785AB09B}"/>
              </a:ext>
            </a:extLst>
          </p:cNvPr>
          <p:cNvSpPr>
            <a:spLocks noChangeShapeType="1"/>
          </p:cNvSpPr>
          <p:nvPr/>
        </p:nvSpPr>
        <p:spPr bwMode="auto">
          <a:xfrm>
            <a:off x="2692400" y="3238500"/>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6106" name="Line 28">
            <a:extLst>
              <a:ext uri="{FF2B5EF4-FFF2-40B4-BE49-F238E27FC236}">
                <a16:creationId xmlns:a16="http://schemas.microsoft.com/office/drawing/2014/main" id="{C0600366-6949-4BEC-A9DB-C5451288FC49}"/>
              </a:ext>
            </a:extLst>
          </p:cNvPr>
          <p:cNvSpPr>
            <a:spLocks noChangeShapeType="1"/>
          </p:cNvSpPr>
          <p:nvPr/>
        </p:nvSpPr>
        <p:spPr bwMode="auto">
          <a:xfrm>
            <a:off x="2692400" y="4533900"/>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6107" name="Line 29">
            <a:extLst>
              <a:ext uri="{FF2B5EF4-FFF2-40B4-BE49-F238E27FC236}">
                <a16:creationId xmlns:a16="http://schemas.microsoft.com/office/drawing/2014/main" id="{1B1CC184-169D-48DC-89A3-B2DF0B147D31}"/>
              </a:ext>
            </a:extLst>
          </p:cNvPr>
          <p:cNvSpPr>
            <a:spLocks noChangeShapeType="1"/>
          </p:cNvSpPr>
          <p:nvPr/>
        </p:nvSpPr>
        <p:spPr bwMode="auto">
          <a:xfrm>
            <a:off x="3543300" y="3225800"/>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6108" name="Line 30">
            <a:extLst>
              <a:ext uri="{FF2B5EF4-FFF2-40B4-BE49-F238E27FC236}">
                <a16:creationId xmlns:a16="http://schemas.microsoft.com/office/drawing/2014/main" id="{B5C82AEA-D292-4F02-95B9-48812B19CB9E}"/>
              </a:ext>
            </a:extLst>
          </p:cNvPr>
          <p:cNvSpPr>
            <a:spLocks noChangeShapeType="1"/>
          </p:cNvSpPr>
          <p:nvPr/>
        </p:nvSpPr>
        <p:spPr bwMode="auto">
          <a:xfrm>
            <a:off x="3543300" y="4521200"/>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6109" name="Line 31">
            <a:extLst>
              <a:ext uri="{FF2B5EF4-FFF2-40B4-BE49-F238E27FC236}">
                <a16:creationId xmlns:a16="http://schemas.microsoft.com/office/drawing/2014/main" id="{B989BA0E-AF35-47FA-ACF0-4170E7D57738}"/>
              </a:ext>
            </a:extLst>
          </p:cNvPr>
          <p:cNvSpPr>
            <a:spLocks noChangeShapeType="1"/>
          </p:cNvSpPr>
          <p:nvPr/>
        </p:nvSpPr>
        <p:spPr bwMode="auto">
          <a:xfrm>
            <a:off x="4381500" y="3238500"/>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6110" name="Line 32">
            <a:extLst>
              <a:ext uri="{FF2B5EF4-FFF2-40B4-BE49-F238E27FC236}">
                <a16:creationId xmlns:a16="http://schemas.microsoft.com/office/drawing/2014/main" id="{12FDD166-9CBC-43B5-82FE-90F641697706}"/>
              </a:ext>
            </a:extLst>
          </p:cNvPr>
          <p:cNvSpPr>
            <a:spLocks noChangeShapeType="1"/>
          </p:cNvSpPr>
          <p:nvPr/>
        </p:nvSpPr>
        <p:spPr bwMode="auto">
          <a:xfrm>
            <a:off x="4381500" y="4533900"/>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6111" name="Line 33">
            <a:extLst>
              <a:ext uri="{FF2B5EF4-FFF2-40B4-BE49-F238E27FC236}">
                <a16:creationId xmlns:a16="http://schemas.microsoft.com/office/drawing/2014/main" id="{650088A4-CB37-4F2F-AA92-07F8A09F4887}"/>
              </a:ext>
            </a:extLst>
          </p:cNvPr>
          <p:cNvSpPr>
            <a:spLocks noChangeShapeType="1"/>
          </p:cNvSpPr>
          <p:nvPr/>
        </p:nvSpPr>
        <p:spPr bwMode="auto">
          <a:xfrm>
            <a:off x="5219700" y="3238500"/>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6112" name="Line 34">
            <a:extLst>
              <a:ext uri="{FF2B5EF4-FFF2-40B4-BE49-F238E27FC236}">
                <a16:creationId xmlns:a16="http://schemas.microsoft.com/office/drawing/2014/main" id="{842C3B80-3C63-4090-BB3F-20AAD17F1273}"/>
              </a:ext>
            </a:extLst>
          </p:cNvPr>
          <p:cNvSpPr>
            <a:spLocks noChangeShapeType="1"/>
          </p:cNvSpPr>
          <p:nvPr/>
        </p:nvSpPr>
        <p:spPr bwMode="auto">
          <a:xfrm>
            <a:off x="5219700" y="4533900"/>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6113" name="Line 35">
            <a:extLst>
              <a:ext uri="{FF2B5EF4-FFF2-40B4-BE49-F238E27FC236}">
                <a16:creationId xmlns:a16="http://schemas.microsoft.com/office/drawing/2014/main" id="{B0665EE8-A7B9-44EA-8F78-E4B72C827657}"/>
              </a:ext>
            </a:extLst>
          </p:cNvPr>
          <p:cNvSpPr>
            <a:spLocks noChangeShapeType="1"/>
          </p:cNvSpPr>
          <p:nvPr/>
        </p:nvSpPr>
        <p:spPr bwMode="auto">
          <a:xfrm>
            <a:off x="6070600" y="3238500"/>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6114" name="Line 36">
            <a:extLst>
              <a:ext uri="{FF2B5EF4-FFF2-40B4-BE49-F238E27FC236}">
                <a16:creationId xmlns:a16="http://schemas.microsoft.com/office/drawing/2014/main" id="{60A8C1BF-14AA-457B-BB98-6C956119AB3A}"/>
              </a:ext>
            </a:extLst>
          </p:cNvPr>
          <p:cNvSpPr>
            <a:spLocks noChangeShapeType="1"/>
          </p:cNvSpPr>
          <p:nvPr/>
        </p:nvSpPr>
        <p:spPr bwMode="auto">
          <a:xfrm>
            <a:off x="6070600" y="4533900"/>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6115" name="Line 37">
            <a:extLst>
              <a:ext uri="{FF2B5EF4-FFF2-40B4-BE49-F238E27FC236}">
                <a16:creationId xmlns:a16="http://schemas.microsoft.com/office/drawing/2014/main" id="{BC1C7908-06D5-4BDD-B541-227F8D8F02F1}"/>
              </a:ext>
            </a:extLst>
          </p:cNvPr>
          <p:cNvSpPr>
            <a:spLocks noChangeShapeType="1"/>
          </p:cNvSpPr>
          <p:nvPr/>
        </p:nvSpPr>
        <p:spPr bwMode="auto">
          <a:xfrm>
            <a:off x="6946900" y="3251200"/>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6116" name="Line 38">
            <a:extLst>
              <a:ext uri="{FF2B5EF4-FFF2-40B4-BE49-F238E27FC236}">
                <a16:creationId xmlns:a16="http://schemas.microsoft.com/office/drawing/2014/main" id="{E6E48703-B0E4-4086-BD74-8DAED00B44EE}"/>
              </a:ext>
            </a:extLst>
          </p:cNvPr>
          <p:cNvSpPr>
            <a:spLocks noChangeShapeType="1"/>
          </p:cNvSpPr>
          <p:nvPr/>
        </p:nvSpPr>
        <p:spPr bwMode="auto">
          <a:xfrm>
            <a:off x="6946900" y="4546600"/>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2679" name="Text Box 39">
            <a:extLst>
              <a:ext uri="{FF2B5EF4-FFF2-40B4-BE49-F238E27FC236}">
                <a16:creationId xmlns:a16="http://schemas.microsoft.com/office/drawing/2014/main" id="{7093BA54-E5DD-4162-8653-F2EC89AEE933}"/>
              </a:ext>
            </a:extLst>
          </p:cNvPr>
          <p:cNvSpPr txBox="1">
            <a:spLocks noChangeArrowheads="1"/>
          </p:cNvSpPr>
          <p:nvPr/>
        </p:nvSpPr>
        <p:spPr bwMode="auto">
          <a:xfrm>
            <a:off x="2339975" y="5002213"/>
            <a:ext cx="3175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eaLnBrk="1" hangingPunct="1">
              <a:defRPr/>
            </a:pPr>
            <a:r>
              <a:rPr lang="en-US" dirty="0">
                <a:solidFill>
                  <a:schemeClr val="bg1"/>
                </a:solidFill>
                <a:effectLst>
                  <a:outerShdw blurRad="38100" dist="38100" dir="2700000" algn="tl">
                    <a:srgbClr val="000000"/>
                  </a:outerShdw>
                </a:effectLst>
                <a:latin typeface="Arial" charset="0"/>
              </a:rPr>
              <a:t>&lt;</a:t>
            </a:r>
          </a:p>
        </p:txBody>
      </p:sp>
      <p:sp>
        <p:nvSpPr>
          <p:cNvPr id="112680" name="Text Box 40">
            <a:extLst>
              <a:ext uri="{FF2B5EF4-FFF2-40B4-BE49-F238E27FC236}">
                <a16:creationId xmlns:a16="http://schemas.microsoft.com/office/drawing/2014/main" id="{ECEE2ED0-38ED-451B-93EA-AF52F701AF0C}"/>
              </a:ext>
            </a:extLst>
          </p:cNvPr>
          <p:cNvSpPr txBox="1">
            <a:spLocks noChangeArrowheads="1"/>
          </p:cNvSpPr>
          <p:nvPr/>
        </p:nvSpPr>
        <p:spPr bwMode="auto">
          <a:xfrm>
            <a:off x="3127375" y="5002213"/>
            <a:ext cx="3175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eaLnBrk="1" hangingPunct="1">
              <a:defRPr/>
            </a:pPr>
            <a:r>
              <a:rPr lang="en-US" dirty="0">
                <a:solidFill>
                  <a:schemeClr val="bg1"/>
                </a:solidFill>
                <a:effectLst>
                  <a:outerShdw blurRad="38100" dist="38100" dir="2700000" algn="tl">
                    <a:srgbClr val="000000"/>
                  </a:outerShdw>
                </a:effectLst>
                <a:latin typeface="Arial" charset="0"/>
              </a:rPr>
              <a:t>&lt;</a:t>
            </a:r>
          </a:p>
        </p:txBody>
      </p:sp>
      <p:sp>
        <p:nvSpPr>
          <p:cNvPr id="112681" name="Text Box 41">
            <a:extLst>
              <a:ext uri="{FF2B5EF4-FFF2-40B4-BE49-F238E27FC236}">
                <a16:creationId xmlns:a16="http://schemas.microsoft.com/office/drawing/2014/main" id="{0CB530AD-8390-41B8-A51D-56898E5A1F85}"/>
              </a:ext>
            </a:extLst>
          </p:cNvPr>
          <p:cNvSpPr txBox="1">
            <a:spLocks noChangeArrowheads="1"/>
          </p:cNvSpPr>
          <p:nvPr/>
        </p:nvSpPr>
        <p:spPr bwMode="auto">
          <a:xfrm>
            <a:off x="3978275" y="5002213"/>
            <a:ext cx="3175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eaLnBrk="1" hangingPunct="1">
              <a:defRPr/>
            </a:pPr>
            <a:r>
              <a:rPr lang="en-US" dirty="0">
                <a:solidFill>
                  <a:schemeClr val="bg1"/>
                </a:solidFill>
                <a:effectLst>
                  <a:outerShdw blurRad="38100" dist="38100" dir="2700000" algn="tl">
                    <a:srgbClr val="000000"/>
                  </a:outerShdw>
                </a:effectLst>
                <a:latin typeface="Arial" charset="0"/>
              </a:rPr>
              <a:t>&lt;</a:t>
            </a:r>
          </a:p>
        </p:txBody>
      </p:sp>
      <p:sp>
        <p:nvSpPr>
          <p:cNvPr id="112682" name="Text Box 42">
            <a:extLst>
              <a:ext uri="{FF2B5EF4-FFF2-40B4-BE49-F238E27FC236}">
                <a16:creationId xmlns:a16="http://schemas.microsoft.com/office/drawing/2014/main" id="{5AFBD7A7-D0E8-4E21-9C28-5B8EEF149D9F}"/>
              </a:ext>
            </a:extLst>
          </p:cNvPr>
          <p:cNvSpPr txBox="1">
            <a:spLocks noChangeArrowheads="1"/>
          </p:cNvSpPr>
          <p:nvPr/>
        </p:nvSpPr>
        <p:spPr bwMode="auto">
          <a:xfrm>
            <a:off x="4803775" y="4989513"/>
            <a:ext cx="3175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eaLnBrk="1" hangingPunct="1">
              <a:defRPr/>
            </a:pPr>
            <a:r>
              <a:rPr lang="en-US" dirty="0">
                <a:solidFill>
                  <a:schemeClr val="bg1"/>
                </a:solidFill>
                <a:effectLst>
                  <a:outerShdw blurRad="38100" dist="38100" dir="2700000" algn="tl">
                    <a:srgbClr val="000000"/>
                  </a:outerShdw>
                </a:effectLst>
                <a:latin typeface="Arial" charset="0"/>
              </a:rPr>
              <a:t>&lt;</a:t>
            </a:r>
          </a:p>
        </p:txBody>
      </p:sp>
      <p:sp>
        <p:nvSpPr>
          <p:cNvPr id="112683" name="Text Box 43">
            <a:extLst>
              <a:ext uri="{FF2B5EF4-FFF2-40B4-BE49-F238E27FC236}">
                <a16:creationId xmlns:a16="http://schemas.microsoft.com/office/drawing/2014/main" id="{83C0B5F8-9EEF-48E6-9F53-DC21618A8B6B}"/>
              </a:ext>
            </a:extLst>
          </p:cNvPr>
          <p:cNvSpPr txBox="1">
            <a:spLocks noChangeArrowheads="1"/>
          </p:cNvSpPr>
          <p:nvPr/>
        </p:nvSpPr>
        <p:spPr bwMode="auto">
          <a:xfrm flipV="1">
            <a:off x="7204075" y="4989513"/>
            <a:ext cx="3175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eaLnBrk="1" hangingPunct="1">
              <a:defRPr/>
            </a:pPr>
            <a:r>
              <a:rPr lang="en-US" dirty="0">
                <a:solidFill>
                  <a:schemeClr val="bg1"/>
                </a:solidFill>
                <a:effectLst>
                  <a:outerShdw blurRad="38100" dist="38100" dir="2700000" algn="tl">
                    <a:srgbClr val="000000"/>
                  </a:outerShdw>
                </a:effectLst>
                <a:latin typeface="Arial" charset="0"/>
              </a:rPr>
              <a:t>&lt;</a:t>
            </a:r>
          </a:p>
        </p:txBody>
      </p:sp>
      <p:grpSp>
        <p:nvGrpSpPr>
          <p:cNvPr id="46122" name="Group 44">
            <a:extLst>
              <a:ext uri="{FF2B5EF4-FFF2-40B4-BE49-F238E27FC236}">
                <a16:creationId xmlns:a16="http://schemas.microsoft.com/office/drawing/2014/main" id="{5D55810F-F795-47B3-99FA-AD875C7641D9}"/>
              </a:ext>
            </a:extLst>
          </p:cNvPr>
          <p:cNvGrpSpPr>
            <a:grpSpLocks/>
          </p:cNvGrpSpPr>
          <p:nvPr/>
        </p:nvGrpSpPr>
        <p:grpSpPr bwMode="auto">
          <a:xfrm>
            <a:off x="2984500" y="6302375"/>
            <a:ext cx="647700" cy="215900"/>
            <a:chOff x="1880" y="3808"/>
            <a:chExt cx="408" cy="136"/>
          </a:xfrm>
        </p:grpSpPr>
        <p:sp>
          <p:nvSpPr>
            <p:cNvPr id="46171" name="Oval 45">
              <a:extLst>
                <a:ext uri="{FF2B5EF4-FFF2-40B4-BE49-F238E27FC236}">
                  <a16:creationId xmlns:a16="http://schemas.microsoft.com/office/drawing/2014/main" id="{4CDB7CAB-0FC2-4963-991B-E3ADD90E93D8}"/>
                </a:ext>
              </a:extLst>
            </p:cNvPr>
            <p:cNvSpPr>
              <a:spLocks noChangeArrowheads="1"/>
            </p:cNvSpPr>
            <p:nvPr/>
          </p:nvSpPr>
          <p:spPr bwMode="auto">
            <a:xfrm>
              <a:off x="1880" y="3808"/>
              <a:ext cx="128" cy="136"/>
            </a:xfrm>
            <a:prstGeom prst="ellipse">
              <a:avLst/>
            </a:prstGeom>
            <a:blipFill dpi="0" rotWithShape="0">
              <a:blip r:embed="rId3"/>
              <a:srcRect/>
              <a:tile tx="0" ty="0" sx="100000" sy="100000" flip="none" algn="tl"/>
            </a:blipFill>
            <a:ln w="12700" cap="rnd">
              <a:solidFill>
                <a:schemeClr val="tx1"/>
              </a:solidFill>
              <a:prstDash val="sysDot"/>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46172" name="Oval 46">
              <a:extLst>
                <a:ext uri="{FF2B5EF4-FFF2-40B4-BE49-F238E27FC236}">
                  <a16:creationId xmlns:a16="http://schemas.microsoft.com/office/drawing/2014/main" id="{FFD5F3A2-6F70-461A-8FD1-83C45172EAFF}"/>
                </a:ext>
              </a:extLst>
            </p:cNvPr>
            <p:cNvSpPr>
              <a:spLocks noChangeArrowheads="1"/>
            </p:cNvSpPr>
            <p:nvPr/>
          </p:nvSpPr>
          <p:spPr bwMode="auto">
            <a:xfrm>
              <a:off x="2024" y="3808"/>
              <a:ext cx="128" cy="136"/>
            </a:xfrm>
            <a:prstGeom prst="ellipse">
              <a:avLst/>
            </a:prstGeom>
            <a:blipFill dpi="0" rotWithShape="0">
              <a:blip r:embed="rId3"/>
              <a:srcRect/>
              <a:tile tx="0" ty="0" sx="100000" sy="100000" flip="none" algn="tl"/>
            </a:blipFill>
            <a:ln w="12700" cap="rnd">
              <a:solidFill>
                <a:schemeClr val="tx1"/>
              </a:solidFill>
              <a:prstDash val="sysDot"/>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46173" name="Oval 47">
              <a:extLst>
                <a:ext uri="{FF2B5EF4-FFF2-40B4-BE49-F238E27FC236}">
                  <a16:creationId xmlns:a16="http://schemas.microsoft.com/office/drawing/2014/main" id="{17C25181-F4A1-4198-B6F6-318C8E69EC45}"/>
                </a:ext>
              </a:extLst>
            </p:cNvPr>
            <p:cNvSpPr>
              <a:spLocks noChangeArrowheads="1"/>
            </p:cNvSpPr>
            <p:nvPr/>
          </p:nvSpPr>
          <p:spPr bwMode="auto">
            <a:xfrm>
              <a:off x="2160" y="3808"/>
              <a:ext cx="128" cy="136"/>
            </a:xfrm>
            <a:prstGeom prst="ellipse">
              <a:avLst/>
            </a:prstGeom>
            <a:blipFill dpi="0" rotWithShape="0">
              <a:blip r:embed="rId3"/>
              <a:srcRect/>
              <a:tile tx="0" ty="0" sx="100000" sy="100000" flip="none" algn="tl"/>
            </a:blipFill>
            <a:ln w="12700" cap="rnd">
              <a:solidFill>
                <a:schemeClr val="tx1"/>
              </a:solidFill>
              <a:prstDash val="sysDot"/>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grpSp>
      <p:grpSp>
        <p:nvGrpSpPr>
          <p:cNvPr id="46123" name="Group 48">
            <a:extLst>
              <a:ext uri="{FF2B5EF4-FFF2-40B4-BE49-F238E27FC236}">
                <a16:creationId xmlns:a16="http://schemas.microsoft.com/office/drawing/2014/main" id="{A3860A48-B672-471E-B230-96F32871E257}"/>
              </a:ext>
            </a:extLst>
          </p:cNvPr>
          <p:cNvGrpSpPr>
            <a:grpSpLocks/>
          </p:cNvGrpSpPr>
          <p:nvPr/>
        </p:nvGrpSpPr>
        <p:grpSpPr bwMode="auto">
          <a:xfrm>
            <a:off x="6943725" y="3630613"/>
            <a:ext cx="387350" cy="228600"/>
            <a:chOff x="4240" y="2392"/>
            <a:chExt cx="244" cy="144"/>
          </a:xfrm>
        </p:grpSpPr>
        <p:sp>
          <p:nvSpPr>
            <p:cNvPr id="46165" name="AutoShape 49">
              <a:extLst>
                <a:ext uri="{FF2B5EF4-FFF2-40B4-BE49-F238E27FC236}">
                  <a16:creationId xmlns:a16="http://schemas.microsoft.com/office/drawing/2014/main" id="{3EEDE885-781E-4A18-B595-09DB7EBC8455}"/>
                </a:ext>
              </a:extLst>
            </p:cNvPr>
            <p:cNvSpPr>
              <a:spLocks noChangeArrowheads="1"/>
            </p:cNvSpPr>
            <p:nvPr/>
          </p:nvSpPr>
          <p:spPr bwMode="auto">
            <a:xfrm>
              <a:off x="4240" y="2392"/>
              <a:ext cx="244" cy="144"/>
            </a:xfrm>
            <a:prstGeom prst="flowChartDecision">
              <a:avLst/>
            </a:prstGeom>
            <a:solidFill>
              <a:srgbClr val="9966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46166" name="Line 50">
              <a:extLst>
                <a:ext uri="{FF2B5EF4-FFF2-40B4-BE49-F238E27FC236}">
                  <a16:creationId xmlns:a16="http://schemas.microsoft.com/office/drawing/2014/main" id="{F6DE3D8F-FC54-466B-B0BF-8BD30DD33263}"/>
                </a:ext>
              </a:extLst>
            </p:cNvPr>
            <p:cNvSpPr>
              <a:spLocks noChangeShapeType="1"/>
            </p:cNvSpPr>
            <p:nvPr/>
          </p:nvSpPr>
          <p:spPr bwMode="auto">
            <a:xfrm>
              <a:off x="4300" y="2464"/>
              <a:ext cx="120" cy="0"/>
            </a:xfrm>
            <a:prstGeom prst="line">
              <a:avLst/>
            </a:prstGeom>
            <a:noFill/>
            <a:ln w="952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6167" name="Line 51">
              <a:extLst>
                <a:ext uri="{FF2B5EF4-FFF2-40B4-BE49-F238E27FC236}">
                  <a16:creationId xmlns:a16="http://schemas.microsoft.com/office/drawing/2014/main" id="{71133EE6-1711-48DE-8BC5-7402366B1ACF}"/>
                </a:ext>
              </a:extLst>
            </p:cNvPr>
            <p:cNvSpPr>
              <a:spLocks noChangeShapeType="1"/>
            </p:cNvSpPr>
            <p:nvPr/>
          </p:nvSpPr>
          <p:spPr bwMode="auto">
            <a:xfrm flipH="1">
              <a:off x="4324" y="2444"/>
              <a:ext cx="0" cy="38"/>
            </a:xfrm>
            <a:prstGeom prst="line">
              <a:avLst/>
            </a:prstGeom>
            <a:noFill/>
            <a:ln w="952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6168" name="Line 52">
              <a:extLst>
                <a:ext uri="{FF2B5EF4-FFF2-40B4-BE49-F238E27FC236}">
                  <a16:creationId xmlns:a16="http://schemas.microsoft.com/office/drawing/2014/main" id="{F851C673-E80C-4759-8507-D5644B5EBE6C}"/>
                </a:ext>
              </a:extLst>
            </p:cNvPr>
            <p:cNvSpPr>
              <a:spLocks noChangeShapeType="1"/>
            </p:cNvSpPr>
            <p:nvPr/>
          </p:nvSpPr>
          <p:spPr bwMode="auto">
            <a:xfrm>
              <a:off x="4348" y="2444"/>
              <a:ext cx="0" cy="38"/>
            </a:xfrm>
            <a:prstGeom prst="line">
              <a:avLst/>
            </a:prstGeom>
            <a:noFill/>
            <a:ln w="952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6169" name="Line 53">
              <a:extLst>
                <a:ext uri="{FF2B5EF4-FFF2-40B4-BE49-F238E27FC236}">
                  <a16:creationId xmlns:a16="http://schemas.microsoft.com/office/drawing/2014/main" id="{F6550676-956C-4130-88BF-B48F8F53D99D}"/>
                </a:ext>
              </a:extLst>
            </p:cNvPr>
            <p:cNvSpPr>
              <a:spLocks noChangeShapeType="1"/>
            </p:cNvSpPr>
            <p:nvPr/>
          </p:nvSpPr>
          <p:spPr bwMode="auto">
            <a:xfrm>
              <a:off x="4372" y="2444"/>
              <a:ext cx="0" cy="38"/>
            </a:xfrm>
            <a:prstGeom prst="line">
              <a:avLst/>
            </a:prstGeom>
            <a:noFill/>
            <a:ln w="952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6170" name="Line 54">
              <a:extLst>
                <a:ext uri="{FF2B5EF4-FFF2-40B4-BE49-F238E27FC236}">
                  <a16:creationId xmlns:a16="http://schemas.microsoft.com/office/drawing/2014/main" id="{75699576-3193-43DB-9DA9-60DB430562AE}"/>
                </a:ext>
              </a:extLst>
            </p:cNvPr>
            <p:cNvSpPr>
              <a:spLocks noChangeShapeType="1"/>
            </p:cNvSpPr>
            <p:nvPr/>
          </p:nvSpPr>
          <p:spPr bwMode="auto">
            <a:xfrm>
              <a:off x="4394" y="2444"/>
              <a:ext cx="0" cy="38"/>
            </a:xfrm>
            <a:prstGeom prst="line">
              <a:avLst/>
            </a:prstGeom>
            <a:noFill/>
            <a:ln w="952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46124" name="Group 55">
            <a:extLst>
              <a:ext uri="{FF2B5EF4-FFF2-40B4-BE49-F238E27FC236}">
                <a16:creationId xmlns:a16="http://schemas.microsoft.com/office/drawing/2014/main" id="{0525450C-2F1B-4774-B830-C15668D97CF3}"/>
              </a:ext>
            </a:extLst>
          </p:cNvPr>
          <p:cNvGrpSpPr>
            <a:grpSpLocks/>
          </p:cNvGrpSpPr>
          <p:nvPr/>
        </p:nvGrpSpPr>
        <p:grpSpPr bwMode="auto">
          <a:xfrm rot="-5400000">
            <a:off x="3496469" y="6290469"/>
            <a:ext cx="179388" cy="666750"/>
            <a:chOff x="3204" y="3720"/>
            <a:chExt cx="113" cy="420"/>
          </a:xfrm>
        </p:grpSpPr>
        <p:grpSp>
          <p:nvGrpSpPr>
            <p:cNvPr id="46158" name="Group 56">
              <a:extLst>
                <a:ext uri="{FF2B5EF4-FFF2-40B4-BE49-F238E27FC236}">
                  <a16:creationId xmlns:a16="http://schemas.microsoft.com/office/drawing/2014/main" id="{295B4B3A-00ED-4FDD-8739-FA36E32AD617}"/>
                </a:ext>
              </a:extLst>
            </p:cNvPr>
            <p:cNvGrpSpPr>
              <a:grpSpLocks/>
            </p:cNvGrpSpPr>
            <p:nvPr/>
          </p:nvGrpSpPr>
          <p:grpSpPr bwMode="auto">
            <a:xfrm>
              <a:off x="3204" y="3720"/>
              <a:ext cx="113" cy="420"/>
              <a:chOff x="3204" y="3708"/>
              <a:chExt cx="113" cy="420"/>
            </a:xfrm>
          </p:grpSpPr>
          <p:sp>
            <p:nvSpPr>
              <p:cNvPr id="46163" name="AutoShape 57">
                <a:extLst>
                  <a:ext uri="{FF2B5EF4-FFF2-40B4-BE49-F238E27FC236}">
                    <a16:creationId xmlns:a16="http://schemas.microsoft.com/office/drawing/2014/main" id="{3D569102-07A6-4DAF-8125-7E68BDCA6882}"/>
                  </a:ext>
                </a:extLst>
              </p:cNvPr>
              <p:cNvSpPr>
                <a:spLocks noChangeAspect="1" noChangeArrowheads="1"/>
              </p:cNvSpPr>
              <p:nvPr/>
            </p:nvSpPr>
            <p:spPr bwMode="auto">
              <a:xfrm>
                <a:off x="3204" y="3708"/>
                <a:ext cx="113" cy="307"/>
              </a:xfrm>
              <a:prstGeom prst="triangle">
                <a:avLst>
                  <a:gd name="adj" fmla="val 50000"/>
                </a:avLst>
              </a:prstGeom>
              <a:solidFill>
                <a:srgbClr val="FF66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46164" name="Oval 58">
                <a:extLst>
                  <a:ext uri="{FF2B5EF4-FFF2-40B4-BE49-F238E27FC236}">
                    <a16:creationId xmlns:a16="http://schemas.microsoft.com/office/drawing/2014/main" id="{6359F0E7-8B95-4BB2-B6D1-72C8C5875BDD}"/>
                  </a:ext>
                </a:extLst>
              </p:cNvPr>
              <p:cNvSpPr>
                <a:spLocks noChangeArrowheads="1"/>
              </p:cNvSpPr>
              <p:nvPr/>
            </p:nvSpPr>
            <p:spPr bwMode="auto">
              <a:xfrm>
                <a:off x="3210" y="4032"/>
                <a:ext cx="102" cy="96"/>
              </a:xfrm>
              <a:prstGeom prst="ellipse">
                <a:avLst/>
              </a:prstGeom>
              <a:solidFill>
                <a:srgbClr val="FF66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grpSp>
        <p:sp>
          <p:nvSpPr>
            <p:cNvPr id="46159" name="Line 59">
              <a:extLst>
                <a:ext uri="{FF2B5EF4-FFF2-40B4-BE49-F238E27FC236}">
                  <a16:creationId xmlns:a16="http://schemas.microsoft.com/office/drawing/2014/main" id="{668E6730-F095-4540-BA59-C3AD5DE91B66}"/>
                </a:ext>
              </a:extLst>
            </p:cNvPr>
            <p:cNvSpPr>
              <a:spLocks noChangeShapeType="1"/>
            </p:cNvSpPr>
            <p:nvPr/>
          </p:nvSpPr>
          <p:spPr bwMode="auto">
            <a:xfrm>
              <a:off x="3225" y="3921"/>
              <a:ext cx="7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6160" name="Line 60">
              <a:extLst>
                <a:ext uri="{FF2B5EF4-FFF2-40B4-BE49-F238E27FC236}">
                  <a16:creationId xmlns:a16="http://schemas.microsoft.com/office/drawing/2014/main" id="{CF6D6557-94A1-4F1B-AD78-94038EF38BA9}"/>
                </a:ext>
              </a:extLst>
            </p:cNvPr>
            <p:cNvSpPr>
              <a:spLocks noChangeShapeType="1"/>
            </p:cNvSpPr>
            <p:nvPr/>
          </p:nvSpPr>
          <p:spPr bwMode="auto">
            <a:xfrm>
              <a:off x="3216" y="3981"/>
              <a:ext cx="9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6161" name="Line 61">
              <a:extLst>
                <a:ext uri="{FF2B5EF4-FFF2-40B4-BE49-F238E27FC236}">
                  <a16:creationId xmlns:a16="http://schemas.microsoft.com/office/drawing/2014/main" id="{DBB948FA-E21C-4A84-B693-120DB8540739}"/>
                </a:ext>
              </a:extLst>
            </p:cNvPr>
            <p:cNvSpPr>
              <a:spLocks noChangeShapeType="1"/>
            </p:cNvSpPr>
            <p:nvPr/>
          </p:nvSpPr>
          <p:spPr bwMode="auto">
            <a:xfrm>
              <a:off x="3240" y="3861"/>
              <a:ext cx="4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6162" name="Oval 62">
              <a:extLst>
                <a:ext uri="{FF2B5EF4-FFF2-40B4-BE49-F238E27FC236}">
                  <a16:creationId xmlns:a16="http://schemas.microsoft.com/office/drawing/2014/main" id="{9F34E457-D012-41E4-9287-7026815C70AC}"/>
                </a:ext>
              </a:extLst>
            </p:cNvPr>
            <p:cNvSpPr>
              <a:spLocks noChangeArrowheads="1"/>
            </p:cNvSpPr>
            <p:nvPr/>
          </p:nvSpPr>
          <p:spPr bwMode="auto">
            <a:xfrm>
              <a:off x="3234" y="4063"/>
              <a:ext cx="56" cy="5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grpSp>
      <p:grpSp>
        <p:nvGrpSpPr>
          <p:cNvPr id="46125" name="Group 63">
            <a:extLst>
              <a:ext uri="{FF2B5EF4-FFF2-40B4-BE49-F238E27FC236}">
                <a16:creationId xmlns:a16="http://schemas.microsoft.com/office/drawing/2014/main" id="{E7D11973-3FF3-4BD3-A42B-A4323A6FE946}"/>
              </a:ext>
            </a:extLst>
          </p:cNvPr>
          <p:cNvGrpSpPr>
            <a:grpSpLocks/>
          </p:cNvGrpSpPr>
          <p:nvPr/>
        </p:nvGrpSpPr>
        <p:grpSpPr bwMode="auto">
          <a:xfrm rot="-5400000">
            <a:off x="2845594" y="6334919"/>
            <a:ext cx="268287" cy="631825"/>
            <a:chOff x="2930" y="3756"/>
            <a:chExt cx="169" cy="398"/>
          </a:xfrm>
        </p:grpSpPr>
        <p:sp>
          <p:nvSpPr>
            <p:cNvPr id="46155" name="Rectangle 64">
              <a:extLst>
                <a:ext uri="{FF2B5EF4-FFF2-40B4-BE49-F238E27FC236}">
                  <a16:creationId xmlns:a16="http://schemas.microsoft.com/office/drawing/2014/main" id="{577B9DD1-EC85-4926-854E-D00B669F78A8}"/>
                </a:ext>
              </a:extLst>
            </p:cNvPr>
            <p:cNvSpPr>
              <a:spLocks noChangeArrowheads="1"/>
            </p:cNvSpPr>
            <p:nvPr/>
          </p:nvSpPr>
          <p:spPr bwMode="auto">
            <a:xfrm>
              <a:off x="2967" y="4014"/>
              <a:ext cx="99" cy="114"/>
            </a:xfrm>
            <a:prstGeom prst="rect">
              <a:avLst/>
            </a:prstGeom>
            <a:solidFill>
              <a:srgbClr val="C0C0C0"/>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46156" name="Text Box 65">
              <a:extLst>
                <a:ext uri="{FF2B5EF4-FFF2-40B4-BE49-F238E27FC236}">
                  <a16:creationId xmlns:a16="http://schemas.microsoft.com/office/drawing/2014/main" id="{ECEE209C-288B-4810-AA71-BDB3ED7537F4}"/>
                </a:ext>
              </a:extLst>
            </p:cNvPr>
            <p:cNvSpPr txBox="1">
              <a:spLocks noChangeArrowheads="1"/>
            </p:cNvSpPr>
            <p:nvPr/>
          </p:nvSpPr>
          <p:spPr bwMode="auto">
            <a:xfrm flipV="1">
              <a:off x="2930" y="3981"/>
              <a:ext cx="169"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200" b="1"/>
                <a:t>1</a:t>
              </a:r>
            </a:p>
          </p:txBody>
        </p:sp>
        <p:sp>
          <p:nvSpPr>
            <p:cNvPr id="46157" name="Line 66">
              <a:extLst>
                <a:ext uri="{FF2B5EF4-FFF2-40B4-BE49-F238E27FC236}">
                  <a16:creationId xmlns:a16="http://schemas.microsoft.com/office/drawing/2014/main" id="{5C36E73A-AD1C-413D-9234-6A2B0D74A2F6}"/>
                </a:ext>
              </a:extLst>
            </p:cNvPr>
            <p:cNvSpPr>
              <a:spLocks noChangeShapeType="1"/>
            </p:cNvSpPr>
            <p:nvPr/>
          </p:nvSpPr>
          <p:spPr bwMode="auto">
            <a:xfrm>
              <a:off x="3018" y="3756"/>
              <a:ext cx="0" cy="255"/>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46126" name="Group 67">
            <a:extLst>
              <a:ext uri="{FF2B5EF4-FFF2-40B4-BE49-F238E27FC236}">
                <a16:creationId xmlns:a16="http://schemas.microsoft.com/office/drawing/2014/main" id="{AC8C73A7-C986-474A-B35E-F7629F55FAB9}"/>
              </a:ext>
            </a:extLst>
          </p:cNvPr>
          <p:cNvGrpSpPr>
            <a:grpSpLocks/>
          </p:cNvGrpSpPr>
          <p:nvPr/>
        </p:nvGrpSpPr>
        <p:grpSpPr bwMode="auto">
          <a:xfrm rot="-5400000">
            <a:off x="3380581" y="6434932"/>
            <a:ext cx="179387" cy="666750"/>
            <a:chOff x="3204" y="3720"/>
            <a:chExt cx="113" cy="420"/>
          </a:xfrm>
        </p:grpSpPr>
        <p:grpSp>
          <p:nvGrpSpPr>
            <p:cNvPr id="46148" name="Group 68">
              <a:extLst>
                <a:ext uri="{FF2B5EF4-FFF2-40B4-BE49-F238E27FC236}">
                  <a16:creationId xmlns:a16="http://schemas.microsoft.com/office/drawing/2014/main" id="{9A433C2F-EDE9-4361-99D7-DCAC22100626}"/>
                </a:ext>
              </a:extLst>
            </p:cNvPr>
            <p:cNvGrpSpPr>
              <a:grpSpLocks/>
            </p:cNvGrpSpPr>
            <p:nvPr/>
          </p:nvGrpSpPr>
          <p:grpSpPr bwMode="auto">
            <a:xfrm>
              <a:off x="3204" y="3720"/>
              <a:ext cx="113" cy="420"/>
              <a:chOff x="3204" y="3708"/>
              <a:chExt cx="113" cy="420"/>
            </a:xfrm>
          </p:grpSpPr>
          <p:sp>
            <p:nvSpPr>
              <p:cNvPr id="46153" name="AutoShape 69">
                <a:extLst>
                  <a:ext uri="{FF2B5EF4-FFF2-40B4-BE49-F238E27FC236}">
                    <a16:creationId xmlns:a16="http://schemas.microsoft.com/office/drawing/2014/main" id="{E06EC179-530F-43C9-98A4-F4789452EE62}"/>
                  </a:ext>
                </a:extLst>
              </p:cNvPr>
              <p:cNvSpPr>
                <a:spLocks noChangeAspect="1" noChangeArrowheads="1"/>
              </p:cNvSpPr>
              <p:nvPr/>
            </p:nvSpPr>
            <p:spPr bwMode="auto">
              <a:xfrm>
                <a:off x="3204" y="3708"/>
                <a:ext cx="113" cy="307"/>
              </a:xfrm>
              <a:prstGeom prst="triangle">
                <a:avLst>
                  <a:gd name="adj" fmla="val 50000"/>
                </a:avLst>
              </a:prstGeom>
              <a:solidFill>
                <a:srgbClr val="FF66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46154" name="Oval 70">
                <a:extLst>
                  <a:ext uri="{FF2B5EF4-FFF2-40B4-BE49-F238E27FC236}">
                    <a16:creationId xmlns:a16="http://schemas.microsoft.com/office/drawing/2014/main" id="{A0B04E98-64D8-4F10-813A-1522A9AF54EE}"/>
                  </a:ext>
                </a:extLst>
              </p:cNvPr>
              <p:cNvSpPr>
                <a:spLocks noChangeArrowheads="1"/>
              </p:cNvSpPr>
              <p:nvPr/>
            </p:nvSpPr>
            <p:spPr bwMode="auto">
              <a:xfrm>
                <a:off x="3210" y="4032"/>
                <a:ext cx="102" cy="96"/>
              </a:xfrm>
              <a:prstGeom prst="ellipse">
                <a:avLst/>
              </a:prstGeom>
              <a:solidFill>
                <a:srgbClr val="FF66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grpSp>
        <p:sp>
          <p:nvSpPr>
            <p:cNvPr id="46149" name="Line 71">
              <a:extLst>
                <a:ext uri="{FF2B5EF4-FFF2-40B4-BE49-F238E27FC236}">
                  <a16:creationId xmlns:a16="http://schemas.microsoft.com/office/drawing/2014/main" id="{C5C91965-D91D-42BF-86E1-6604868DF6D4}"/>
                </a:ext>
              </a:extLst>
            </p:cNvPr>
            <p:cNvSpPr>
              <a:spLocks noChangeShapeType="1"/>
            </p:cNvSpPr>
            <p:nvPr/>
          </p:nvSpPr>
          <p:spPr bwMode="auto">
            <a:xfrm>
              <a:off x="3225" y="3921"/>
              <a:ext cx="7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6150" name="Line 72">
              <a:extLst>
                <a:ext uri="{FF2B5EF4-FFF2-40B4-BE49-F238E27FC236}">
                  <a16:creationId xmlns:a16="http://schemas.microsoft.com/office/drawing/2014/main" id="{584B0672-C7C8-4338-A9FC-B66A5260C3ED}"/>
                </a:ext>
              </a:extLst>
            </p:cNvPr>
            <p:cNvSpPr>
              <a:spLocks noChangeShapeType="1"/>
            </p:cNvSpPr>
            <p:nvPr/>
          </p:nvSpPr>
          <p:spPr bwMode="auto">
            <a:xfrm>
              <a:off x="3216" y="3981"/>
              <a:ext cx="9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6151" name="Line 73">
              <a:extLst>
                <a:ext uri="{FF2B5EF4-FFF2-40B4-BE49-F238E27FC236}">
                  <a16:creationId xmlns:a16="http://schemas.microsoft.com/office/drawing/2014/main" id="{D483036E-EB81-478D-BEC3-D81EDF8FD7A7}"/>
                </a:ext>
              </a:extLst>
            </p:cNvPr>
            <p:cNvSpPr>
              <a:spLocks noChangeShapeType="1"/>
            </p:cNvSpPr>
            <p:nvPr/>
          </p:nvSpPr>
          <p:spPr bwMode="auto">
            <a:xfrm>
              <a:off x="3240" y="3861"/>
              <a:ext cx="4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6152" name="Oval 74">
              <a:extLst>
                <a:ext uri="{FF2B5EF4-FFF2-40B4-BE49-F238E27FC236}">
                  <a16:creationId xmlns:a16="http://schemas.microsoft.com/office/drawing/2014/main" id="{716E02E7-6771-4F56-B75A-5D959DF1AE7B}"/>
                </a:ext>
              </a:extLst>
            </p:cNvPr>
            <p:cNvSpPr>
              <a:spLocks noChangeArrowheads="1"/>
            </p:cNvSpPr>
            <p:nvPr/>
          </p:nvSpPr>
          <p:spPr bwMode="auto">
            <a:xfrm>
              <a:off x="3234" y="4063"/>
              <a:ext cx="56" cy="5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grpSp>
      <p:sp>
        <p:nvSpPr>
          <p:cNvPr id="46127" name="Rectangle 75">
            <a:extLst>
              <a:ext uri="{FF2B5EF4-FFF2-40B4-BE49-F238E27FC236}">
                <a16:creationId xmlns:a16="http://schemas.microsoft.com/office/drawing/2014/main" id="{2E06A35F-230C-452A-9C7F-5481EB914BD7}"/>
              </a:ext>
            </a:extLst>
          </p:cNvPr>
          <p:cNvSpPr>
            <a:spLocks noChangeArrowheads="1"/>
          </p:cNvSpPr>
          <p:nvPr/>
        </p:nvSpPr>
        <p:spPr bwMode="auto">
          <a:xfrm>
            <a:off x="241300" y="2908300"/>
            <a:ext cx="304800" cy="19304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112716" name="Text Box 76">
            <a:extLst>
              <a:ext uri="{FF2B5EF4-FFF2-40B4-BE49-F238E27FC236}">
                <a16:creationId xmlns:a16="http://schemas.microsoft.com/office/drawing/2014/main" id="{54694109-7FB8-4B92-A7E3-5D893063A549}"/>
              </a:ext>
            </a:extLst>
          </p:cNvPr>
          <p:cNvSpPr txBox="1">
            <a:spLocks noChangeArrowheads="1"/>
          </p:cNvSpPr>
          <p:nvPr/>
        </p:nvSpPr>
        <p:spPr bwMode="auto">
          <a:xfrm rot="-5400000">
            <a:off x="-346868" y="3694906"/>
            <a:ext cx="1454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1" hangingPunct="1">
              <a:defRPr/>
            </a:pPr>
            <a:r>
              <a:rPr lang="en-US" dirty="0">
                <a:solidFill>
                  <a:schemeClr val="bg1"/>
                </a:solidFill>
                <a:effectLst>
                  <a:outerShdw blurRad="38100" dist="38100" dir="2700000" algn="tl">
                    <a:srgbClr val="000000"/>
                  </a:outerShdw>
                </a:effectLst>
                <a:latin typeface="Arial" charset="0"/>
              </a:rPr>
              <a:t>Score Board</a:t>
            </a:r>
          </a:p>
        </p:txBody>
      </p:sp>
      <p:grpSp>
        <p:nvGrpSpPr>
          <p:cNvPr id="46129" name="Group 80">
            <a:extLst>
              <a:ext uri="{FF2B5EF4-FFF2-40B4-BE49-F238E27FC236}">
                <a16:creationId xmlns:a16="http://schemas.microsoft.com/office/drawing/2014/main" id="{98BAF081-8D89-447D-A7FD-FC134B320C02}"/>
              </a:ext>
            </a:extLst>
          </p:cNvPr>
          <p:cNvGrpSpPr>
            <a:grpSpLocks/>
          </p:cNvGrpSpPr>
          <p:nvPr/>
        </p:nvGrpSpPr>
        <p:grpSpPr bwMode="auto">
          <a:xfrm>
            <a:off x="6819900" y="5888038"/>
            <a:ext cx="701675" cy="461962"/>
            <a:chOff x="3763" y="3068"/>
            <a:chExt cx="442" cy="291"/>
          </a:xfrm>
        </p:grpSpPr>
        <p:sp>
          <p:nvSpPr>
            <p:cNvPr id="46146" name="Rectangle 81">
              <a:extLst>
                <a:ext uri="{FF2B5EF4-FFF2-40B4-BE49-F238E27FC236}">
                  <a16:creationId xmlns:a16="http://schemas.microsoft.com/office/drawing/2014/main" id="{B71A0D86-9D30-446C-A216-5563379385F0}"/>
                </a:ext>
              </a:extLst>
            </p:cNvPr>
            <p:cNvSpPr>
              <a:spLocks noChangeArrowheads="1"/>
            </p:cNvSpPr>
            <p:nvPr/>
          </p:nvSpPr>
          <p:spPr bwMode="auto">
            <a:xfrm>
              <a:off x="3809" y="3068"/>
              <a:ext cx="279" cy="280"/>
            </a:xfrm>
            <a:prstGeom prst="rect">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46147" name="Text Box 82">
              <a:extLst>
                <a:ext uri="{FF2B5EF4-FFF2-40B4-BE49-F238E27FC236}">
                  <a16:creationId xmlns:a16="http://schemas.microsoft.com/office/drawing/2014/main" id="{205663D8-98AA-4E14-9926-D7130B3F6464}"/>
                </a:ext>
              </a:extLst>
            </p:cNvPr>
            <p:cNvSpPr txBox="1">
              <a:spLocks noChangeArrowheads="1"/>
            </p:cNvSpPr>
            <p:nvPr/>
          </p:nvSpPr>
          <p:spPr bwMode="auto">
            <a:xfrm>
              <a:off x="3763" y="3068"/>
              <a:ext cx="442" cy="2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400" b="1"/>
                <a:t> U</a:t>
              </a:r>
            </a:p>
          </p:txBody>
        </p:sp>
      </p:grpSp>
      <p:grpSp>
        <p:nvGrpSpPr>
          <p:cNvPr id="46130" name="Group 86">
            <a:extLst>
              <a:ext uri="{FF2B5EF4-FFF2-40B4-BE49-F238E27FC236}">
                <a16:creationId xmlns:a16="http://schemas.microsoft.com/office/drawing/2014/main" id="{B5790A38-2448-4CF1-88EF-DA48CDEB6D78}"/>
              </a:ext>
            </a:extLst>
          </p:cNvPr>
          <p:cNvGrpSpPr>
            <a:grpSpLocks/>
          </p:cNvGrpSpPr>
          <p:nvPr/>
        </p:nvGrpSpPr>
        <p:grpSpPr bwMode="auto">
          <a:xfrm>
            <a:off x="1830388" y="3559175"/>
            <a:ext cx="442912" cy="471488"/>
            <a:chOff x="3796" y="2871"/>
            <a:chExt cx="279" cy="297"/>
          </a:xfrm>
        </p:grpSpPr>
        <p:sp>
          <p:nvSpPr>
            <p:cNvPr id="46144" name="Rectangle 87">
              <a:extLst>
                <a:ext uri="{FF2B5EF4-FFF2-40B4-BE49-F238E27FC236}">
                  <a16:creationId xmlns:a16="http://schemas.microsoft.com/office/drawing/2014/main" id="{FBCF5259-ECF8-4D91-976E-01158605BCBF}"/>
                </a:ext>
              </a:extLst>
            </p:cNvPr>
            <p:cNvSpPr>
              <a:spLocks noChangeArrowheads="1"/>
            </p:cNvSpPr>
            <p:nvPr/>
          </p:nvSpPr>
          <p:spPr bwMode="auto">
            <a:xfrm>
              <a:off x="3796" y="2888"/>
              <a:ext cx="279" cy="280"/>
            </a:xfrm>
            <a:prstGeom prst="rect">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46145" name="Text Box 88">
              <a:extLst>
                <a:ext uri="{FF2B5EF4-FFF2-40B4-BE49-F238E27FC236}">
                  <a16:creationId xmlns:a16="http://schemas.microsoft.com/office/drawing/2014/main" id="{B16F37F8-C53B-469F-9C41-7D0C4E7D54C4}"/>
                </a:ext>
              </a:extLst>
            </p:cNvPr>
            <p:cNvSpPr txBox="1">
              <a:spLocks noChangeArrowheads="1"/>
            </p:cNvSpPr>
            <p:nvPr/>
          </p:nvSpPr>
          <p:spPr bwMode="auto">
            <a:xfrm>
              <a:off x="3818" y="2871"/>
              <a:ext cx="19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400" b="1"/>
                <a:t>R</a:t>
              </a:r>
            </a:p>
          </p:txBody>
        </p:sp>
      </p:grpSp>
      <p:grpSp>
        <p:nvGrpSpPr>
          <p:cNvPr id="46131" name="Group 95">
            <a:extLst>
              <a:ext uri="{FF2B5EF4-FFF2-40B4-BE49-F238E27FC236}">
                <a16:creationId xmlns:a16="http://schemas.microsoft.com/office/drawing/2014/main" id="{35152D81-F505-4A17-9EA1-8656317A4F24}"/>
              </a:ext>
            </a:extLst>
          </p:cNvPr>
          <p:cNvGrpSpPr>
            <a:grpSpLocks/>
          </p:cNvGrpSpPr>
          <p:nvPr/>
        </p:nvGrpSpPr>
        <p:grpSpPr bwMode="auto">
          <a:xfrm>
            <a:off x="6743700" y="1408113"/>
            <a:ext cx="600075" cy="474662"/>
            <a:chOff x="568" y="2483"/>
            <a:chExt cx="378" cy="299"/>
          </a:xfrm>
        </p:grpSpPr>
        <p:sp>
          <p:nvSpPr>
            <p:cNvPr id="46142" name="Rectangle 96">
              <a:extLst>
                <a:ext uri="{FF2B5EF4-FFF2-40B4-BE49-F238E27FC236}">
                  <a16:creationId xmlns:a16="http://schemas.microsoft.com/office/drawing/2014/main" id="{F7BFC3BB-49C7-408F-B1B6-3022F65EB2EB}"/>
                </a:ext>
              </a:extLst>
            </p:cNvPr>
            <p:cNvSpPr>
              <a:spLocks noChangeArrowheads="1"/>
            </p:cNvSpPr>
            <p:nvPr/>
          </p:nvSpPr>
          <p:spPr bwMode="auto">
            <a:xfrm>
              <a:off x="617" y="2502"/>
              <a:ext cx="279" cy="280"/>
            </a:xfrm>
            <a:prstGeom prst="rect">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46143" name="Text Box 97">
              <a:extLst>
                <a:ext uri="{FF2B5EF4-FFF2-40B4-BE49-F238E27FC236}">
                  <a16:creationId xmlns:a16="http://schemas.microsoft.com/office/drawing/2014/main" id="{8592CA73-F143-4592-BBC4-4EAC2614FDEB}"/>
                </a:ext>
              </a:extLst>
            </p:cNvPr>
            <p:cNvSpPr txBox="1">
              <a:spLocks noChangeArrowheads="1"/>
            </p:cNvSpPr>
            <p:nvPr/>
          </p:nvSpPr>
          <p:spPr bwMode="auto">
            <a:xfrm>
              <a:off x="568" y="2483"/>
              <a:ext cx="37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400" b="1"/>
                <a:t>BJ</a:t>
              </a:r>
            </a:p>
          </p:txBody>
        </p:sp>
      </p:grpSp>
      <p:sp>
        <p:nvSpPr>
          <p:cNvPr id="112738" name="Text Box 98">
            <a:extLst>
              <a:ext uri="{FF2B5EF4-FFF2-40B4-BE49-F238E27FC236}">
                <a16:creationId xmlns:a16="http://schemas.microsoft.com/office/drawing/2014/main" id="{9248ACBC-595E-4A3E-B145-1C54A07CAEB8}"/>
              </a:ext>
            </a:extLst>
          </p:cNvPr>
          <p:cNvSpPr txBox="1">
            <a:spLocks noChangeArrowheads="1"/>
          </p:cNvSpPr>
          <p:nvPr/>
        </p:nvSpPr>
        <p:spPr bwMode="auto">
          <a:xfrm>
            <a:off x="777875" y="11113"/>
            <a:ext cx="7685088" cy="954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defRPr/>
            </a:pPr>
            <a:r>
              <a:rPr lang="en-US" sz="3600" dirty="0">
                <a:solidFill>
                  <a:srgbClr val="FFCC00"/>
                </a:solidFill>
                <a:effectLst>
                  <a:outerShdw blurRad="38100" dist="38100" dir="2700000" algn="tl">
                    <a:srgbClr val="000000"/>
                  </a:outerShdw>
                </a:effectLst>
                <a:latin typeface="Arial" charset="0"/>
              </a:rPr>
              <a:t>Onside Kick – 5 Man</a:t>
            </a:r>
          </a:p>
          <a:p>
            <a:pPr algn="ctr" eaLnBrk="1" hangingPunct="1">
              <a:defRPr/>
            </a:pPr>
            <a:endParaRPr lang="en-US" sz="2000" dirty="0">
              <a:solidFill>
                <a:srgbClr val="FFCC00"/>
              </a:solidFill>
              <a:effectLst>
                <a:outerShdw blurRad="38100" dist="38100" dir="2700000" algn="tl">
                  <a:srgbClr val="000000"/>
                </a:outerShdw>
              </a:effectLst>
              <a:latin typeface="Arial" charset="0"/>
            </a:endParaRPr>
          </a:p>
        </p:txBody>
      </p:sp>
      <p:grpSp>
        <p:nvGrpSpPr>
          <p:cNvPr id="112729" name="Group 89">
            <a:extLst>
              <a:ext uri="{FF2B5EF4-FFF2-40B4-BE49-F238E27FC236}">
                <a16:creationId xmlns:a16="http://schemas.microsoft.com/office/drawing/2014/main" id="{9E90EFC9-BFD7-45BF-BA48-278BF05DEB17}"/>
              </a:ext>
            </a:extLst>
          </p:cNvPr>
          <p:cNvGrpSpPr>
            <a:grpSpLocks/>
          </p:cNvGrpSpPr>
          <p:nvPr/>
        </p:nvGrpSpPr>
        <p:grpSpPr bwMode="auto">
          <a:xfrm>
            <a:off x="1771650" y="5884863"/>
            <a:ext cx="612775" cy="457200"/>
            <a:chOff x="3895" y="3496"/>
            <a:chExt cx="386" cy="288"/>
          </a:xfrm>
        </p:grpSpPr>
        <p:sp>
          <p:nvSpPr>
            <p:cNvPr id="46140" name="Rectangle 90">
              <a:extLst>
                <a:ext uri="{FF2B5EF4-FFF2-40B4-BE49-F238E27FC236}">
                  <a16:creationId xmlns:a16="http://schemas.microsoft.com/office/drawing/2014/main" id="{518FA7BF-F489-44FF-AF84-60D4D845435E}"/>
                </a:ext>
              </a:extLst>
            </p:cNvPr>
            <p:cNvSpPr>
              <a:spLocks noChangeArrowheads="1"/>
            </p:cNvSpPr>
            <p:nvPr/>
          </p:nvSpPr>
          <p:spPr bwMode="auto">
            <a:xfrm>
              <a:off x="3933" y="3500"/>
              <a:ext cx="279" cy="280"/>
            </a:xfrm>
            <a:prstGeom prst="rect">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46141" name="Text Box 91">
              <a:extLst>
                <a:ext uri="{FF2B5EF4-FFF2-40B4-BE49-F238E27FC236}">
                  <a16:creationId xmlns:a16="http://schemas.microsoft.com/office/drawing/2014/main" id="{EBD5A739-DF8B-4B0F-8775-2A9170A66825}"/>
                </a:ext>
              </a:extLst>
            </p:cNvPr>
            <p:cNvSpPr txBox="1">
              <a:spLocks noChangeArrowheads="1"/>
            </p:cNvSpPr>
            <p:nvPr/>
          </p:nvSpPr>
          <p:spPr bwMode="auto">
            <a:xfrm>
              <a:off x="3895" y="3496"/>
              <a:ext cx="38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400" b="1"/>
                <a:t> L</a:t>
              </a:r>
            </a:p>
          </p:txBody>
        </p:sp>
      </p:grpSp>
      <p:grpSp>
        <p:nvGrpSpPr>
          <p:cNvPr id="112732" name="Group 92">
            <a:extLst>
              <a:ext uri="{FF2B5EF4-FFF2-40B4-BE49-F238E27FC236}">
                <a16:creationId xmlns:a16="http://schemas.microsoft.com/office/drawing/2014/main" id="{B819487D-B677-4B83-8A94-CD9D68587104}"/>
              </a:ext>
            </a:extLst>
          </p:cNvPr>
          <p:cNvGrpSpPr>
            <a:grpSpLocks/>
          </p:cNvGrpSpPr>
          <p:nvPr/>
        </p:nvGrpSpPr>
        <p:grpSpPr bwMode="auto">
          <a:xfrm>
            <a:off x="1695450" y="1373188"/>
            <a:ext cx="695325" cy="461962"/>
            <a:chOff x="1589" y="1822"/>
            <a:chExt cx="438" cy="291"/>
          </a:xfrm>
        </p:grpSpPr>
        <p:sp>
          <p:nvSpPr>
            <p:cNvPr id="46138" name="Rectangle 93">
              <a:extLst>
                <a:ext uri="{FF2B5EF4-FFF2-40B4-BE49-F238E27FC236}">
                  <a16:creationId xmlns:a16="http://schemas.microsoft.com/office/drawing/2014/main" id="{73CED097-4F79-4DED-9D62-F10287221846}"/>
                </a:ext>
              </a:extLst>
            </p:cNvPr>
            <p:cNvSpPr>
              <a:spLocks noChangeArrowheads="1"/>
            </p:cNvSpPr>
            <p:nvPr/>
          </p:nvSpPr>
          <p:spPr bwMode="auto">
            <a:xfrm>
              <a:off x="1647" y="1833"/>
              <a:ext cx="279" cy="280"/>
            </a:xfrm>
            <a:prstGeom prst="rect">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46139" name="Text Box 94">
              <a:extLst>
                <a:ext uri="{FF2B5EF4-FFF2-40B4-BE49-F238E27FC236}">
                  <a16:creationId xmlns:a16="http://schemas.microsoft.com/office/drawing/2014/main" id="{9FC3205F-C4B8-430B-AB4B-F63547D853F2}"/>
                </a:ext>
              </a:extLst>
            </p:cNvPr>
            <p:cNvSpPr txBox="1">
              <a:spLocks noChangeArrowheads="1"/>
            </p:cNvSpPr>
            <p:nvPr/>
          </p:nvSpPr>
          <p:spPr bwMode="auto">
            <a:xfrm>
              <a:off x="1589" y="1822"/>
              <a:ext cx="43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400" b="1"/>
                <a:t> LJ</a:t>
              </a:r>
            </a:p>
          </p:txBody>
        </p:sp>
      </p:grpSp>
      <p:sp>
        <p:nvSpPr>
          <p:cNvPr id="112798" name="Text Box 158">
            <a:extLst>
              <a:ext uri="{FF2B5EF4-FFF2-40B4-BE49-F238E27FC236}">
                <a16:creationId xmlns:a16="http://schemas.microsoft.com/office/drawing/2014/main" id="{4760B42B-D2B8-41BC-A9D4-4BB6DC479627}"/>
              </a:ext>
            </a:extLst>
          </p:cNvPr>
          <p:cNvSpPr txBox="1">
            <a:spLocks noChangeArrowheads="1"/>
          </p:cNvSpPr>
          <p:nvPr/>
        </p:nvSpPr>
        <p:spPr bwMode="auto">
          <a:xfrm>
            <a:off x="4902200" y="3468688"/>
            <a:ext cx="1873250" cy="641350"/>
          </a:xfrm>
          <a:prstGeom prst="rect">
            <a:avLst/>
          </a:prstGeom>
          <a:solidFill>
            <a:srgbClr val="00CC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1800"/>
              <a:t>Did The Ball</a:t>
            </a:r>
          </a:p>
          <a:p>
            <a:pPr algn="ctr" eaLnBrk="1" hangingPunct="1">
              <a:spcBef>
                <a:spcPct val="0"/>
              </a:spcBef>
              <a:buFontTx/>
              <a:buNone/>
            </a:pPr>
            <a:r>
              <a:rPr lang="en-US" altLang="en-US" sz="1800"/>
              <a:t>Hit The Ground?</a:t>
            </a:r>
          </a:p>
        </p:txBody>
      </p:sp>
      <p:sp>
        <p:nvSpPr>
          <p:cNvPr id="112799" name="Text Box 159">
            <a:extLst>
              <a:ext uri="{FF2B5EF4-FFF2-40B4-BE49-F238E27FC236}">
                <a16:creationId xmlns:a16="http://schemas.microsoft.com/office/drawing/2014/main" id="{F6847F23-7BBA-4C92-978C-38F2C3A6B61A}"/>
              </a:ext>
            </a:extLst>
          </p:cNvPr>
          <p:cNvSpPr txBox="1">
            <a:spLocks noChangeArrowheads="1"/>
          </p:cNvSpPr>
          <p:nvPr/>
        </p:nvSpPr>
        <p:spPr bwMode="auto">
          <a:xfrm>
            <a:off x="5043488" y="3460750"/>
            <a:ext cx="1555750" cy="641350"/>
          </a:xfrm>
          <a:prstGeom prst="rect">
            <a:avLst/>
          </a:prstGeom>
          <a:solidFill>
            <a:srgbClr val="00CC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1800"/>
              <a:t>Did The Ball</a:t>
            </a:r>
          </a:p>
          <a:p>
            <a:pPr algn="ctr" eaLnBrk="1" hangingPunct="1">
              <a:spcBef>
                <a:spcPct val="0"/>
              </a:spcBef>
              <a:buFontTx/>
              <a:buNone/>
            </a:pPr>
            <a:r>
              <a:rPr lang="en-US" altLang="en-US" sz="1800"/>
              <a:t>Go 10 yards?</a:t>
            </a:r>
          </a:p>
        </p:txBody>
      </p:sp>
      <p:sp>
        <p:nvSpPr>
          <p:cNvPr id="112800" name="Text Box 160">
            <a:extLst>
              <a:ext uri="{FF2B5EF4-FFF2-40B4-BE49-F238E27FC236}">
                <a16:creationId xmlns:a16="http://schemas.microsoft.com/office/drawing/2014/main" id="{204FF42C-9229-4BA2-9538-B9ACD9E30CC4}"/>
              </a:ext>
            </a:extLst>
          </p:cNvPr>
          <p:cNvSpPr txBox="1">
            <a:spLocks noChangeArrowheads="1"/>
          </p:cNvSpPr>
          <p:nvPr/>
        </p:nvSpPr>
        <p:spPr bwMode="auto">
          <a:xfrm>
            <a:off x="4859338" y="3451225"/>
            <a:ext cx="1847850" cy="641350"/>
          </a:xfrm>
          <a:prstGeom prst="rect">
            <a:avLst/>
          </a:prstGeom>
          <a:solidFill>
            <a:srgbClr val="00CC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1800"/>
              <a:t>Did Either Team</a:t>
            </a:r>
          </a:p>
          <a:p>
            <a:pPr algn="ctr" eaLnBrk="1" hangingPunct="1">
              <a:spcBef>
                <a:spcPct val="0"/>
              </a:spcBef>
              <a:buFontTx/>
              <a:buNone/>
            </a:pPr>
            <a:r>
              <a:rPr lang="en-US" altLang="en-US" sz="1800"/>
              <a:t>Touch The Ball?</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63" presetClass="path" presetSubtype="0" accel="50000" decel="50000" fill="hold" nodeType="clickEffect">
                                  <p:stCondLst>
                                    <p:cond delay="0"/>
                                  </p:stCondLst>
                                  <p:childTnLst>
                                    <p:animMotion origin="layout" path="M 3.05556E-6 4.81481E-6 L 0.44514 -0.00186 " pathEditMode="relative" rAng="0" ptsTypes="AA">
                                      <p:cBhvr>
                                        <p:cTn id="6" dur="3000" fill="hold"/>
                                        <p:tgtEl>
                                          <p:spTgt spid="112729"/>
                                        </p:tgtEl>
                                        <p:attrNameLst>
                                          <p:attrName>ppt_x</p:attrName>
                                          <p:attrName>ppt_y</p:attrName>
                                        </p:attrNameLst>
                                      </p:cBhvr>
                                      <p:rCtr x="22257" y="-93"/>
                                    </p:animMotion>
                                  </p:childTnLst>
                                </p:cTn>
                              </p:par>
                              <p:par>
                                <p:cTn id="7" presetID="63" presetClass="path" presetSubtype="0" accel="50000" decel="50000" fill="hold" nodeType="withEffect">
                                  <p:stCondLst>
                                    <p:cond delay="0"/>
                                  </p:stCondLst>
                                  <p:childTnLst>
                                    <p:animMotion origin="layout" path="M 2.5E-6 3.7037E-6 L 0.44965 0.00833 " pathEditMode="relative" rAng="0" ptsTypes="AA">
                                      <p:cBhvr>
                                        <p:cTn id="8" dur="3000" fill="hold"/>
                                        <p:tgtEl>
                                          <p:spTgt spid="112732"/>
                                        </p:tgtEl>
                                        <p:attrNameLst>
                                          <p:attrName>ppt_x</p:attrName>
                                          <p:attrName>ppt_y</p:attrName>
                                        </p:attrNameLst>
                                      </p:cBhvr>
                                      <p:rCtr x="22483" y="417"/>
                                    </p:animMotion>
                                  </p:childTnLst>
                                </p:cTn>
                              </p:par>
                            </p:childTnLst>
                          </p:cTn>
                        </p:par>
                        <p:par>
                          <p:cTn id="9" fill="hold" nodeType="afterGroup">
                            <p:stCondLst>
                              <p:cond delay="3000"/>
                            </p:stCondLst>
                            <p:childTnLst>
                              <p:par>
                                <p:cTn id="10" presetID="10" presetClass="entr" presetSubtype="0" fill="hold" grpId="0" nodeType="afterEffect">
                                  <p:stCondLst>
                                    <p:cond delay="0"/>
                                  </p:stCondLst>
                                  <p:childTnLst>
                                    <p:set>
                                      <p:cBhvr>
                                        <p:cTn id="11" dur="1" fill="hold">
                                          <p:stCondLst>
                                            <p:cond delay="0"/>
                                          </p:stCondLst>
                                        </p:cTn>
                                        <p:tgtEl>
                                          <p:spTgt spid="112798"/>
                                        </p:tgtEl>
                                        <p:attrNameLst>
                                          <p:attrName>style.visibility</p:attrName>
                                        </p:attrNameLst>
                                      </p:cBhvr>
                                      <p:to>
                                        <p:strVal val="visible"/>
                                      </p:to>
                                    </p:set>
                                    <p:animEffect transition="in" filter="fade">
                                      <p:cBhvr>
                                        <p:cTn id="12" dur="2000"/>
                                        <p:tgtEl>
                                          <p:spTgt spid="112798"/>
                                        </p:tgtEl>
                                      </p:cBhvr>
                                    </p:animEffect>
                                  </p:childTnLst>
                                </p:cTn>
                              </p:par>
                            </p:childTnLst>
                          </p:cTn>
                        </p:par>
                        <p:par>
                          <p:cTn id="13" fill="hold" nodeType="afterGroup">
                            <p:stCondLst>
                              <p:cond delay="5000"/>
                            </p:stCondLst>
                            <p:childTnLst>
                              <p:par>
                                <p:cTn id="14" presetID="10" presetClass="exit" presetSubtype="0" fill="hold" grpId="1" nodeType="afterEffect">
                                  <p:stCondLst>
                                    <p:cond delay="0"/>
                                  </p:stCondLst>
                                  <p:childTnLst>
                                    <p:animEffect transition="out" filter="fade">
                                      <p:cBhvr>
                                        <p:cTn id="15" dur="2000"/>
                                        <p:tgtEl>
                                          <p:spTgt spid="112798"/>
                                        </p:tgtEl>
                                      </p:cBhvr>
                                    </p:animEffect>
                                    <p:set>
                                      <p:cBhvr>
                                        <p:cTn id="16" dur="1" fill="hold">
                                          <p:stCondLst>
                                            <p:cond delay="1999"/>
                                          </p:stCondLst>
                                        </p:cTn>
                                        <p:tgtEl>
                                          <p:spTgt spid="112798"/>
                                        </p:tgtEl>
                                        <p:attrNameLst>
                                          <p:attrName>style.visibility</p:attrName>
                                        </p:attrNameLst>
                                      </p:cBhvr>
                                      <p:to>
                                        <p:strVal val="hidden"/>
                                      </p:to>
                                    </p:set>
                                  </p:childTnLst>
                                </p:cTn>
                              </p:par>
                            </p:childTnLst>
                          </p:cTn>
                        </p:par>
                        <p:par>
                          <p:cTn id="17" fill="hold" nodeType="afterGroup">
                            <p:stCondLst>
                              <p:cond delay="7000"/>
                            </p:stCondLst>
                            <p:childTnLst>
                              <p:par>
                                <p:cTn id="18" presetID="10" presetClass="entr" presetSubtype="0" fill="hold" grpId="0" nodeType="afterEffect">
                                  <p:stCondLst>
                                    <p:cond delay="0"/>
                                  </p:stCondLst>
                                  <p:childTnLst>
                                    <p:set>
                                      <p:cBhvr>
                                        <p:cTn id="19" dur="1" fill="hold">
                                          <p:stCondLst>
                                            <p:cond delay="0"/>
                                          </p:stCondLst>
                                        </p:cTn>
                                        <p:tgtEl>
                                          <p:spTgt spid="112799"/>
                                        </p:tgtEl>
                                        <p:attrNameLst>
                                          <p:attrName>style.visibility</p:attrName>
                                        </p:attrNameLst>
                                      </p:cBhvr>
                                      <p:to>
                                        <p:strVal val="visible"/>
                                      </p:to>
                                    </p:set>
                                    <p:animEffect transition="in" filter="fade">
                                      <p:cBhvr>
                                        <p:cTn id="20" dur="2000"/>
                                        <p:tgtEl>
                                          <p:spTgt spid="112799"/>
                                        </p:tgtEl>
                                      </p:cBhvr>
                                    </p:animEffect>
                                  </p:childTnLst>
                                </p:cTn>
                              </p:par>
                            </p:childTnLst>
                          </p:cTn>
                        </p:par>
                        <p:par>
                          <p:cTn id="21" fill="hold" nodeType="afterGroup">
                            <p:stCondLst>
                              <p:cond delay="9000"/>
                            </p:stCondLst>
                            <p:childTnLst>
                              <p:par>
                                <p:cTn id="22" presetID="10" presetClass="exit" presetSubtype="0" fill="hold" grpId="1" nodeType="afterEffect">
                                  <p:stCondLst>
                                    <p:cond delay="0"/>
                                  </p:stCondLst>
                                  <p:childTnLst>
                                    <p:animEffect transition="out" filter="fade">
                                      <p:cBhvr>
                                        <p:cTn id="23" dur="2000"/>
                                        <p:tgtEl>
                                          <p:spTgt spid="112799"/>
                                        </p:tgtEl>
                                      </p:cBhvr>
                                    </p:animEffect>
                                    <p:set>
                                      <p:cBhvr>
                                        <p:cTn id="24" dur="1" fill="hold">
                                          <p:stCondLst>
                                            <p:cond delay="1999"/>
                                          </p:stCondLst>
                                        </p:cTn>
                                        <p:tgtEl>
                                          <p:spTgt spid="112799"/>
                                        </p:tgtEl>
                                        <p:attrNameLst>
                                          <p:attrName>style.visibility</p:attrName>
                                        </p:attrNameLst>
                                      </p:cBhvr>
                                      <p:to>
                                        <p:strVal val="hidden"/>
                                      </p:to>
                                    </p:set>
                                  </p:childTnLst>
                                </p:cTn>
                              </p:par>
                            </p:childTnLst>
                          </p:cTn>
                        </p:par>
                        <p:par>
                          <p:cTn id="25" fill="hold" nodeType="afterGroup">
                            <p:stCondLst>
                              <p:cond delay="11000"/>
                            </p:stCondLst>
                            <p:childTnLst>
                              <p:par>
                                <p:cTn id="26" presetID="10" presetClass="entr" presetSubtype="0" fill="hold" grpId="0" nodeType="afterEffect">
                                  <p:stCondLst>
                                    <p:cond delay="0"/>
                                  </p:stCondLst>
                                  <p:childTnLst>
                                    <p:set>
                                      <p:cBhvr>
                                        <p:cTn id="27" dur="1" fill="hold">
                                          <p:stCondLst>
                                            <p:cond delay="0"/>
                                          </p:stCondLst>
                                        </p:cTn>
                                        <p:tgtEl>
                                          <p:spTgt spid="112800"/>
                                        </p:tgtEl>
                                        <p:attrNameLst>
                                          <p:attrName>style.visibility</p:attrName>
                                        </p:attrNameLst>
                                      </p:cBhvr>
                                      <p:to>
                                        <p:strVal val="visible"/>
                                      </p:to>
                                    </p:set>
                                    <p:animEffect transition="in" filter="fade">
                                      <p:cBhvr>
                                        <p:cTn id="28" dur="2000"/>
                                        <p:tgtEl>
                                          <p:spTgt spid="11280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798" grpId="0" animBg="1"/>
      <p:bldP spid="112798" grpId="1" animBg="1"/>
      <p:bldP spid="112799" grpId="0" animBg="1"/>
      <p:bldP spid="112799" grpId="1" animBg="1"/>
      <p:bldP spid="112800"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a:extLst>
              <a:ext uri="{FF2B5EF4-FFF2-40B4-BE49-F238E27FC236}">
                <a16:creationId xmlns:a16="http://schemas.microsoft.com/office/drawing/2014/main" id="{E14C1D99-A77C-4722-B2A2-C236E2861FA4}"/>
              </a:ext>
            </a:extLst>
          </p:cNvPr>
          <p:cNvSpPr>
            <a:spLocks noChangeArrowheads="1"/>
          </p:cNvSpPr>
          <p:nvPr/>
        </p:nvSpPr>
        <p:spPr bwMode="auto">
          <a:xfrm rot="-5400000">
            <a:off x="5937250" y="285750"/>
            <a:ext cx="444500" cy="19304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50179" name="Line 3">
            <a:extLst>
              <a:ext uri="{FF2B5EF4-FFF2-40B4-BE49-F238E27FC236}">
                <a16:creationId xmlns:a16="http://schemas.microsoft.com/office/drawing/2014/main" id="{97A58D4A-C69C-4AF7-A727-F65E5301C733}"/>
              </a:ext>
            </a:extLst>
          </p:cNvPr>
          <p:cNvSpPr>
            <a:spLocks noChangeShapeType="1"/>
          </p:cNvSpPr>
          <p:nvPr/>
        </p:nvSpPr>
        <p:spPr bwMode="auto">
          <a:xfrm>
            <a:off x="0" y="942975"/>
            <a:ext cx="9144000" cy="0"/>
          </a:xfrm>
          <a:prstGeom prst="line">
            <a:avLst/>
          </a:prstGeom>
          <a:noFill/>
          <a:ln w="76200" cmpd="dbl">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0180" name="Rectangle 5">
            <a:extLst>
              <a:ext uri="{FF2B5EF4-FFF2-40B4-BE49-F238E27FC236}">
                <a16:creationId xmlns:a16="http://schemas.microsoft.com/office/drawing/2014/main" id="{9FCA0374-3F16-47DE-BF2D-67B678C8C9EC}"/>
              </a:ext>
            </a:extLst>
          </p:cNvPr>
          <p:cNvSpPr>
            <a:spLocks noChangeArrowheads="1"/>
          </p:cNvSpPr>
          <p:nvPr/>
        </p:nvSpPr>
        <p:spPr bwMode="auto">
          <a:xfrm>
            <a:off x="733425" y="1933575"/>
            <a:ext cx="7213600" cy="3886200"/>
          </a:xfrm>
          <a:prstGeom prst="rect">
            <a:avLst/>
          </a:prstGeom>
          <a:solidFill>
            <a:srgbClr val="00CC00"/>
          </a:solidFill>
          <a:ln w="28575">
            <a:solidFill>
              <a:srgbClr val="FFFF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en-US" altLang="en-US" sz="1800"/>
          </a:p>
        </p:txBody>
      </p:sp>
      <p:sp>
        <p:nvSpPr>
          <p:cNvPr id="50181" name="Line 6">
            <a:extLst>
              <a:ext uri="{FF2B5EF4-FFF2-40B4-BE49-F238E27FC236}">
                <a16:creationId xmlns:a16="http://schemas.microsoft.com/office/drawing/2014/main" id="{6794086D-AAF7-4CE8-8052-D66C411A8212}"/>
              </a:ext>
            </a:extLst>
          </p:cNvPr>
          <p:cNvSpPr>
            <a:spLocks noChangeShapeType="1"/>
          </p:cNvSpPr>
          <p:nvPr/>
        </p:nvSpPr>
        <p:spPr bwMode="auto">
          <a:xfrm>
            <a:off x="2016125" y="1933575"/>
            <a:ext cx="0" cy="3886200"/>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0182" name="Line 7">
            <a:extLst>
              <a:ext uri="{FF2B5EF4-FFF2-40B4-BE49-F238E27FC236}">
                <a16:creationId xmlns:a16="http://schemas.microsoft.com/office/drawing/2014/main" id="{82040646-4933-4EE0-9F37-79D0C6AF83C1}"/>
              </a:ext>
            </a:extLst>
          </p:cNvPr>
          <p:cNvSpPr>
            <a:spLocks noChangeShapeType="1"/>
          </p:cNvSpPr>
          <p:nvPr/>
        </p:nvSpPr>
        <p:spPr bwMode="auto">
          <a:xfrm>
            <a:off x="2778125" y="1933575"/>
            <a:ext cx="0" cy="3886200"/>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0183" name="Line 8">
            <a:extLst>
              <a:ext uri="{FF2B5EF4-FFF2-40B4-BE49-F238E27FC236}">
                <a16:creationId xmlns:a16="http://schemas.microsoft.com/office/drawing/2014/main" id="{85F03C2F-5D10-44C1-8044-3A2EC728A2AE}"/>
              </a:ext>
            </a:extLst>
          </p:cNvPr>
          <p:cNvSpPr>
            <a:spLocks noChangeShapeType="1"/>
          </p:cNvSpPr>
          <p:nvPr/>
        </p:nvSpPr>
        <p:spPr bwMode="auto">
          <a:xfrm>
            <a:off x="3616325" y="1933575"/>
            <a:ext cx="0" cy="3886200"/>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0184" name="Line 9">
            <a:extLst>
              <a:ext uri="{FF2B5EF4-FFF2-40B4-BE49-F238E27FC236}">
                <a16:creationId xmlns:a16="http://schemas.microsoft.com/office/drawing/2014/main" id="{D093CAC5-6B8D-4431-A3AE-D2437AAF4001}"/>
              </a:ext>
            </a:extLst>
          </p:cNvPr>
          <p:cNvSpPr>
            <a:spLocks noChangeShapeType="1"/>
          </p:cNvSpPr>
          <p:nvPr/>
        </p:nvSpPr>
        <p:spPr bwMode="auto">
          <a:xfrm>
            <a:off x="4454525" y="1933575"/>
            <a:ext cx="0" cy="3886200"/>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0185" name="Rectangle 11">
            <a:extLst>
              <a:ext uri="{FF2B5EF4-FFF2-40B4-BE49-F238E27FC236}">
                <a16:creationId xmlns:a16="http://schemas.microsoft.com/office/drawing/2014/main" id="{01867B24-B2FE-4124-81EB-57735851E0A8}"/>
              </a:ext>
            </a:extLst>
          </p:cNvPr>
          <p:cNvSpPr>
            <a:spLocks noChangeAspect="1" noChangeArrowheads="1"/>
          </p:cNvSpPr>
          <p:nvPr/>
        </p:nvSpPr>
        <p:spPr bwMode="auto">
          <a:xfrm>
            <a:off x="1939925" y="1781175"/>
            <a:ext cx="136525" cy="136525"/>
          </a:xfrm>
          <a:prstGeom prst="rect">
            <a:avLst/>
          </a:prstGeom>
          <a:solidFill>
            <a:srgbClr val="FF33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50186" name="Rectangle 12">
            <a:extLst>
              <a:ext uri="{FF2B5EF4-FFF2-40B4-BE49-F238E27FC236}">
                <a16:creationId xmlns:a16="http://schemas.microsoft.com/office/drawing/2014/main" id="{32F43A94-DB48-456C-89D2-F029F3F5BFDF}"/>
              </a:ext>
            </a:extLst>
          </p:cNvPr>
          <p:cNvSpPr>
            <a:spLocks noChangeAspect="1" noChangeArrowheads="1"/>
          </p:cNvSpPr>
          <p:nvPr/>
        </p:nvSpPr>
        <p:spPr bwMode="auto">
          <a:xfrm>
            <a:off x="1939925" y="5819775"/>
            <a:ext cx="136525" cy="136525"/>
          </a:xfrm>
          <a:prstGeom prst="rect">
            <a:avLst/>
          </a:prstGeom>
          <a:solidFill>
            <a:srgbClr val="FF33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50187" name="Rectangle 13">
            <a:extLst>
              <a:ext uri="{FF2B5EF4-FFF2-40B4-BE49-F238E27FC236}">
                <a16:creationId xmlns:a16="http://schemas.microsoft.com/office/drawing/2014/main" id="{098B646F-8038-4C04-96FB-F7D8FBAFB1FB}"/>
              </a:ext>
            </a:extLst>
          </p:cNvPr>
          <p:cNvSpPr>
            <a:spLocks noChangeAspect="1" noChangeArrowheads="1"/>
          </p:cNvSpPr>
          <p:nvPr/>
        </p:nvSpPr>
        <p:spPr bwMode="auto">
          <a:xfrm>
            <a:off x="720725" y="1781175"/>
            <a:ext cx="136525" cy="136525"/>
          </a:xfrm>
          <a:prstGeom prst="rect">
            <a:avLst/>
          </a:prstGeom>
          <a:solidFill>
            <a:srgbClr val="FF33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50188" name="Rectangle 14">
            <a:extLst>
              <a:ext uri="{FF2B5EF4-FFF2-40B4-BE49-F238E27FC236}">
                <a16:creationId xmlns:a16="http://schemas.microsoft.com/office/drawing/2014/main" id="{3833B153-D5BE-4E37-8A00-7A99F2790A27}"/>
              </a:ext>
            </a:extLst>
          </p:cNvPr>
          <p:cNvSpPr>
            <a:spLocks noChangeAspect="1" noChangeArrowheads="1"/>
          </p:cNvSpPr>
          <p:nvPr/>
        </p:nvSpPr>
        <p:spPr bwMode="auto">
          <a:xfrm>
            <a:off x="720725" y="5819775"/>
            <a:ext cx="136525" cy="136525"/>
          </a:xfrm>
          <a:prstGeom prst="rect">
            <a:avLst/>
          </a:prstGeom>
          <a:solidFill>
            <a:srgbClr val="FF33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50189" name="Line 15">
            <a:extLst>
              <a:ext uri="{FF2B5EF4-FFF2-40B4-BE49-F238E27FC236}">
                <a16:creationId xmlns:a16="http://schemas.microsoft.com/office/drawing/2014/main" id="{84AC3C65-FCAE-4FCB-A71A-046FF9A6B9C4}"/>
              </a:ext>
            </a:extLst>
          </p:cNvPr>
          <p:cNvSpPr>
            <a:spLocks noChangeShapeType="1"/>
          </p:cNvSpPr>
          <p:nvPr/>
        </p:nvSpPr>
        <p:spPr bwMode="auto">
          <a:xfrm>
            <a:off x="5292725" y="1958975"/>
            <a:ext cx="0" cy="3886200"/>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0190" name="Line 16">
            <a:extLst>
              <a:ext uri="{FF2B5EF4-FFF2-40B4-BE49-F238E27FC236}">
                <a16:creationId xmlns:a16="http://schemas.microsoft.com/office/drawing/2014/main" id="{3D2DBBAA-9AC3-4901-911A-2FA241908FC0}"/>
              </a:ext>
            </a:extLst>
          </p:cNvPr>
          <p:cNvSpPr>
            <a:spLocks noChangeShapeType="1"/>
          </p:cNvSpPr>
          <p:nvPr/>
        </p:nvSpPr>
        <p:spPr bwMode="auto">
          <a:xfrm>
            <a:off x="6156325" y="1946275"/>
            <a:ext cx="0" cy="3886200"/>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0191" name="Line 17">
            <a:extLst>
              <a:ext uri="{FF2B5EF4-FFF2-40B4-BE49-F238E27FC236}">
                <a16:creationId xmlns:a16="http://schemas.microsoft.com/office/drawing/2014/main" id="{2F9016C1-B66E-465F-8E10-97BBBB71827B}"/>
              </a:ext>
            </a:extLst>
          </p:cNvPr>
          <p:cNvSpPr>
            <a:spLocks noChangeShapeType="1"/>
          </p:cNvSpPr>
          <p:nvPr/>
        </p:nvSpPr>
        <p:spPr bwMode="auto">
          <a:xfrm>
            <a:off x="7019925" y="1946275"/>
            <a:ext cx="0" cy="3886200"/>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8562" name="Text Box 18">
            <a:extLst>
              <a:ext uri="{FF2B5EF4-FFF2-40B4-BE49-F238E27FC236}">
                <a16:creationId xmlns:a16="http://schemas.microsoft.com/office/drawing/2014/main" id="{98F6F122-96B6-4FCD-A302-135E9DE30CF9}"/>
              </a:ext>
            </a:extLst>
          </p:cNvPr>
          <p:cNvSpPr txBox="1">
            <a:spLocks noChangeArrowheads="1"/>
          </p:cNvSpPr>
          <p:nvPr/>
        </p:nvSpPr>
        <p:spPr bwMode="auto">
          <a:xfrm>
            <a:off x="5508625" y="1049338"/>
            <a:ext cx="12255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eaLnBrk="1" hangingPunct="1">
              <a:defRPr/>
            </a:pPr>
            <a:r>
              <a:rPr lang="en-US" dirty="0">
                <a:solidFill>
                  <a:schemeClr val="bg1"/>
                </a:solidFill>
                <a:effectLst>
                  <a:outerShdw blurRad="38100" dist="38100" dir="2700000" algn="tl">
                    <a:srgbClr val="000000"/>
                  </a:outerShdw>
                </a:effectLst>
                <a:latin typeface="Arial" charset="0"/>
              </a:rPr>
              <a:t>Press Box</a:t>
            </a:r>
          </a:p>
        </p:txBody>
      </p:sp>
      <p:sp>
        <p:nvSpPr>
          <p:cNvPr id="108563" name="Text Box 19">
            <a:extLst>
              <a:ext uri="{FF2B5EF4-FFF2-40B4-BE49-F238E27FC236}">
                <a16:creationId xmlns:a16="http://schemas.microsoft.com/office/drawing/2014/main" id="{56DF3976-1608-4F6E-9A96-0D879A8C282D}"/>
              </a:ext>
            </a:extLst>
          </p:cNvPr>
          <p:cNvSpPr txBox="1">
            <a:spLocks noChangeArrowheads="1"/>
          </p:cNvSpPr>
          <p:nvPr/>
        </p:nvSpPr>
        <p:spPr bwMode="auto">
          <a:xfrm>
            <a:off x="2390775" y="4954588"/>
            <a:ext cx="6953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1" hangingPunct="1">
              <a:defRPr/>
            </a:pPr>
            <a:r>
              <a:rPr lang="en-US" sz="2400" dirty="0">
                <a:solidFill>
                  <a:schemeClr val="bg1"/>
                </a:solidFill>
                <a:effectLst>
                  <a:outerShdw blurRad="38100" dist="38100" dir="2700000" algn="tl">
                    <a:srgbClr val="000000"/>
                  </a:outerShdw>
                </a:effectLst>
                <a:latin typeface="Arial" charset="0"/>
              </a:rPr>
              <a:t>1 0</a:t>
            </a:r>
          </a:p>
        </p:txBody>
      </p:sp>
      <p:sp>
        <p:nvSpPr>
          <p:cNvPr id="108564" name="Text Box 20">
            <a:extLst>
              <a:ext uri="{FF2B5EF4-FFF2-40B4-BE49-F238E27FC236}">
                <a16:creationId xmlns:a16="http://schemas.microsoft.com/office/drawing/2014/main" id="{A47BFBC9-A631-4C9B-8F49-487915C7B543}"/>
              </a:ext>
            </a:extLst>
          </p:cNvPr>
          <p:cNvSpPr txBox="1">
            <a:spLocks noChangeArrowheads="1"/>
          </p:cNvSpPr>
          <p:nvPr/>
        </p:nvSpPr>
        <p:spPr bwMode="auto">
          <a:xfrm>
            <a:off x="3216275" y="4929188"/>
            <a:ext cx="6953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1" hangingPunct="1">
              <a:defRPr/>
            </a:pPr>
            <a:r>
              <a:rPr lang="en-US" sz="2400" dirty="0">
                <a:solidFill>
                  <a:schemeClr val="bg1"/>
                </a:solidFill>
                <a:effectLst>
                  <a:outerShdw blurRad="38100" dist="38100" dir="2700000" algn="tl">
                    <a:srgbClr val="000000"/>
                  </a:outerShdw>
                </a:effectLst>
                <a:latin typeface="Arial" charset="0"/>
              </a:rPr>
              <a:t>2 0</a:t>
            </a:r>
          </a:p>
        </p:txBody>
      </p:sp>
      <p:sp>
        <p:nvSpPr>
          <p:cNvPr id="108565" name="Text Box 21">
            <a:extLst>
              <a:ext uri="{FF2B5EF4-FFF2-40B4-BE49-F238E27FC236}">
                <a16:creationId xmlns:a16="http://schemas.microsoft.com/office/drawing/2014/main" id="{B9F7FC1A-C11D-4E73-82B4-D9F2DEA5CD97}"/>
              </a:ext>
            </a:extLst>
          </p:cNvPr>
          <p:cNvSpPr txBox="1">
            <a:spLocks noChangeArrowheads="1"/>
          </p:cNvSpPr>
          <p:nvPr/>
        </p:nvSpPr>
        <p:spPr bwMode="auto">
          <a:xfrm>
            <a:off x="4067175" y="4954588"/>
            <a:ext cx="6953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1" hangingPunct="1">
              <a:defRPr/>
            </a:pPr>
            <a:r>
              <a:rPr lang="en-US" sz="2400" dirty="0">
                <a:solidFill>
                  <a:schemeClr val="bg1"/>
                </a:solidFill>
                <a:effectLst>
                  <a:outerShdw blurRad="38100" dist="38100" dir="2700000" algn="tl">
                    <a:srgbClr val="000000"/>
                  </a:outerShdw>
                </a:effectLst>
                <a:latin typeface="Arial" charset="0"/>
              </a:rPr>
              <a:t>3 0</a:t>
            </a:r>
          </a:p>
        </p:txBody>
      </p:sp>
      <p:sp>
        <p:nvSpPr>
          <p:cNvPr id="108566" name="Text Box 22">
            <a:extLst>
              <a:ext uri="{FF2B5EF4-FFF2-40B4-BE49-F238E27FC236}">
                <a16:creationId xmlns:a16="http://schemas.microsoft.com/office/drawing/2014/main" id="{6137E12D-DB04-4D78-876A-107EDDEBCF46}"/>
              </a:ext>
            </a:extLst>
          </p:cNvPr>
          <p:cNvSpPr txBox="1">
            <a:spLocks noChangeArrowheads="1"/>
          </p:cNvSpPr>
          <p:nvPr/>
        </p:nvSpPr>
        <p:spPr bwMode="auto">
          <a:xfrm>
            <a:off x="4892675" y="4954588"/>
            <a:ext cx="6953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1" hangingPunct="1">
              <a:defRPr/>
            </a:pPr>
            <a:r>
              <a:rPr lang="en-US" sz="2400" dirty="0">
                <a:solidFill>
                  <a:schemeClr val="bg1"/>
                </a:solidFill>
                <a:effectLst>
                  <a:outerShdw blurRad="38100" dist="38100" dir="2700000" algn="tl">
                    <a:srgbClr val="000000"/>
                  </a:outerShdw>
                </a:effectLst>
                <a:latin typeface="Arial" charset="0"/>
              </a:rPr>
              <a:t>4 0</a:t>
            </a:r>
          </a:p>
        </p:txBody>
      </p:sp>
      <p:sp>
        <p:nvSpPr>
          <p:cNvPr id="108567" name="Text Box 23">
            <a:extLst>
              <a:ext uri="{FF2B5EF4-FFF2-40B4-BE49-F238E27FC236}">
                <a16:creationId xmlns:a16="http://schemas.microsoft.com/office/drawing/2014/main" id="{9B78E183-1D0D-4C8D-9EC8-BAC53E57DDDB}"/>
              </a:ext>
            </a:extLst>
          </p:cNvPr>
          <p:cNvSpPr txBox="1">
            <a:spLocks noChangeArrowheads="1"/>
          </p:cNvSpPr>
          <p:nvPr/>
        </p:nvSpPr>
        <p:spPr bwMode="auto">
          <a:xfrm>
            <a:off x="5765800" y="4957763"/>
            <a:ext cx="6953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1" hangingPunct="1">
              <a:defRPr/>
            </a:pPr>
            <a:r>
              <a:rPr lang="en-US" sz="2400" dirty="0">
                <a:solidFill>
                  <a:schemeClr val="bg1"/>
                </a:solidFill>
                <a:effectLst>
                  <a:outerShdw blurRad="38100" dist="38100" dir="2700000" algn="tl">
                    <a:srgbClr val="000000"/>
                  </a:outerShdw>
                </a:effectLst>
                <a:latin typeface="Arial" charset="0"/>
              </a:rPr>
              <a:t>5 0</a:t>
            </a:r>
          </a:p>
        </p:txBody>
      </p:sp>
      <p:sp>
        <p:nvSpPr>
          <p:cNvPr id="108568" name="Text Box 24">
            <a:extLst>
              <a:ext uri="{FF2B5EF4-FFF2-40B4-BE49-F238E27FC236}">
                <a16:creationId xmlns:a16="http://schemas.microsoft.com/office/drawing/2014/main" id="{9CB5D7C8-2C9D-40EC-B144-998FC89BB0F8}"/>
              </a:ext>
            </a:extLst>
          </p:cNvPr>
          <p:cNvSpPr txBox="1">
            <a:spLocks noChangeArrowheads="1"/>
          </p:cNvSpPr>
          <p:nvPr/>
        </p:nvSpPr>
        <p:spPr bwMode="auto">
          <a:xfrm>
            <a:off x="6635750" y="4941888"/>
            <a:ext cx="6953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1" hangingPunct="1">
              <a:defRPr/>
            </a:pPr>
            <a:r>
              <a:rPr lang="en-US" sz="2400" dirty="0">
                <a:solidFill>
                  <a:schemeClr val="bg1"/>
                </a:solidFill>
                <a:effectLst>
                  <a:outerShdw blurRad="38100" dist="38100" dir="2700000" algn="tl">
                    <a:srgbClr val="000000"/>
                  </a:outerShdw>
                </a:effectLst>
                <a:latin typeface="Arial" charset="0"/>
              </a:rPr>
              <a:t>4 0</a:t>
            </a:r>
          </a:p>
        </p:txBody>
      </p:sp>
      <p:sp>
        <p:nvSpPr>
          <p:cNvPr id="50199" name="Line 25">
            <a:extLst>
              <a:ext uri="{FF2B5EF4-FFF2-40B4-BE49-F238E27FC236}">
                <a16:creationId xmlns:a16="http://schemas.microsoft.com/office/drawing/2014/main" id="{BF6133B8-B4AC-460C-8EAF-D1A9749831EC}"/>
              </a:ext>
            </a:extLst>
          </p:cNvPr>
          <p:cNvSpPr>
            <a:spLocks noChangeShapeType="1"/>
          </p:cNvSpPr>
          <p:nvPr/>
        </p:nvSpPr>
        <p:spPr bwMode="auto">
          <a:xfrm>
            <a:off x="4051300" y="5816600"/>
            <a:ext cx="12700" cy="54610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0200" name="Rectangle 26">
            <a:extLst>
              <a:ext uri="{FF2B5EF4-FFF2-40B4-BE49-F238E27FC236}">
                <a16:creationId xmlns:a16="http://schemas.microsoft.com/office/drawing/2014/main" id="{FF28827B-5739-46B5-A567-F2075F217625}"/>
              </a:ext>
            </a:extLst>
          </p:cNvPr>
          <p:cNvSpPr>
            <a:spLocks noChangeArrowheads="1"/>
          </p:cNvSpPr>
          <p:nvPr/>
        </p:nvSpPr>
        <p:spPr bwMode="auto">
          <a:xfrm>
            <a:off x="4076700" y="5829300"/>
            <a:ext cx="3873500" cy="533400"/>
          </a:xfrm>
          <a:prstGeom prst="rect">
            <a:avLst/>
          </a:prstGeom>
          <a:solidFill>
            <a:schemeClr val="bg1">
              <a:alpha val="50195"/>
            </a:schemeClr>
          </a:solidFill>
          <a:ln w="3175" cap="rnd">
            <a:solidFill>
              <a:schemeClr val="bg1"/>
            </a:solidFill>
            <a:prstDash val="sysDot"/>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50201" name="Line 27">
            <a:extLst>
              <a:ext uri="{FF2B5EF4-FFF2-40B4-BE49-F238E27FC236}">
                <a16:creationId xmlns:a16="http://schemas.microsoft.com/office/drawing/2014/main" id="{D81C912D-56B8-44F9-996E-46B75CD353D4}"/>
              </a:ext>
            </a:extLst>
          </p:cNvPr>
          <p:cNvSpPr>
            <a:spLocks noChangeShapeType="1"/>
          </p:cNvSpPr>
          <p:nvPr/>
        </p:nvSpPr>
        <p:spPr bwMode="auto">
          <a:xfrm>
            <a:off x="2692400" y="3238500"/>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0202" name="Line 28">
            <a:extLst>
              <a:ext uri="{FF2B5EF4-FFF2-40B4-BE49-F238E27FC236}">
                <a16:creationId xmlns:a16="http://schemas.microsoft.com/office/drawing/2014/main" id="{BD292D49-DE78-45CC-AC49-0904279D8DAA}"/>
              </a:ext>
            </a:extLst>
          </p:cNvPr>
          <p:cNvSpPr>
            <a:spLocks noChangeShapeType="1"/>
          </p:cNvSpPr>
          <p:nvPr/>
        </p:nvSpPr>
        <p:spPr bwMode="auto">
          <a:xfrm>
            <a:off x="2692400" y="4533900"/>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0203" name="Line 29">
            <a:extLst>
              <a:ext uri="{FF2B5EF4-FFF2-40B4-BE49-F238E27FC236}">
                <a16:creationId xmlns:a16="http://schemas.microsoft.com/office/drawing/2014/main" id="{BF8F8788-2CC6-4C1D-BF4D-919B1ECA012E}"/>
              </a:ext>
            </a:extLst>
          </p:cNvPr>
          <p:cNvSpPr>
            <a:spLocks noChangeShapeType="1"/>
          </p:cNvSpPr>
          <p:nvPr/>
        </p:nvSpPr>
        <p:spPr bwMode="auto">
          <a:xfrm>
            <a:off x="3543300" y="3225800"/>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0204" name="Line 30">
            <a:extLst>
              <a:ext uri="{FF2B5EF4-FFF2-40B4-BE49-F238E27FC236}">
                <a16:creationId xmlns:a16="http://schemas.microsoft.com/office/drawing/2014/main" id="{2C490E79-9D73-47A9-9AB4-B702536F61D1}"/>
              </a:ext>
            </a:extLst>
          </p:cNvPr>
          <p:cNvSpPr>
            <a:spLocks noChangeShapeType="1"/>
          </p:cNvSpPr>
          <p:nvPr/>
        </p:nvSpPr>
        <p:spPr bwMode="auto">
          <a:xfrm>
            <a:off x="3543300" y="4521200"/>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0205" name="Line 31">
            <a:extLst>
              <a:ext uri="{FF2B5EF4-FFF2-40B4-BE49-F238E27FC236}">
                <a16:creationId xmlns:a16="http://schemas.microsoft.com/office/drawing/2014/main" id="{1F16C13B-BE72-4F41-B8A5-CE9668A44018}"/>
              </a:ext>
            </a:extLst>
          </p:cNvPr>
          <p:cNvSpPr>
            <a:spLocks noChangeShapeType="1"/>
          </p:cNvSpPr>
          <p:nvPr/>
        </p:nvSpPr>
        <p:spPr bwMode="auto">
          <a:xfrm>
            <a:off x="4381500" y="3238500"/>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0206" name="Line 32">
            <a:extLst>
              <a:ext uri="{FF2B5EF4-FFF2-40B4-BE49-F238E27FC236}">
                <a16:creationId xmlns:a16="http://schemas.microsoft.com/office/drawing/2014/main" id="{B9522519-D903-45FE-900E-12E5FFA9439F}"/>
              </a:ext>
            </a:extLst>
          </p:cNvPr>
          <p:cNvSpPr>
            <a:spLocks noChangeShapeType="1"/>
          </p:cNvSpPr>
          <p:nvPr/>
        </p:nvSpPr>
        <p:spPr bwMode="auto">
          <a:xfrm>
            <a:off x="4381500" y="4533900"/>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0207" name="Line 33">
            <a:extLst>
              <a:ext uri="{FF2B5EF4-FFF2-40B4-BE49-F238E27FC236}">
                <a16:creationId xmlns:a16="http://schemas.microsoft.com/office/drawing/2014/main" id="{03C90F68-2415-4037-A568-777C9FBF1C5F}"/>
              </a:ext>
            </a:extLst>
          </p:cNvPr>
          <p:cNvSpPr>
            <a:spLocks noChangeShapeType="1"/>
          </p:cNvSpPr>
          <p:nvPr/>
        </p:nvSpPr>
        <p:spPr bwMode="auto">
          <a:xfrm>
            <a:off x="5219700" y="3238500"/>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0208" name="Line 34">
            <a:extLst>
              <a:ext uri="{FF2B5EF4-FFF2-40B4-BE49-F238E27FC236}">
                <a16:creationId xmlns:a16="http://schemas.microsoft.com/office/drawing/2014/main" id="{5AE3F34A-71E9-460C-83A1-A271892A59A0}"/>
              </a:ext>
            </a:extLst>
          </p:cNvPr>
          <p:cNvSpPr>
            <a:spLocks noChangeShapeType="1"/>
          </p:cNvSpPr>
          <p:nvPr/>
        </p:nvSpPr>
        <p:spPr bwMode="auto">
          <a:xfrm>
            <a:off x="5219700" y="4533900"/>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0209" name="Line 35">
            <a:extLst>
              <a:ext uri="{FF2B5EF4-FFF2-40B4-BE49-F238E27FC236}">
                <a16:creationId xmlns:a16="http://schemas.microsoft.com/office/drawing/2014/main" id="{9D2CED97-19EE-488A-A71B-3257FA990553}"/>
              </a:ext>
            </a:extLst>
          </p:cNvPr>
          <p:cNvSpPr>
            <a:spLocks noChangeShapeType="1"/>
          </p:cNvSpPr>
          <p:nvPr/>
        </p:nvSpPr>
        <p:spPr bwMode="auto">
          <a:xfrm>
            <a:off x="6070600" y="3238500"/>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0210" name="Line 36">
            <a:extLst>
              <a:ext uri="{FF2B5EF4-FFF2-40B4-BE49-F238E27FC236}">
                <a16:creationId xmlns:a16="http://schemas.microsoft.com/office/drawing/2014/main" id="{07CA6B26-97F7-4E71-BA1B-5C6C1D14F400}"/>
              </a:ext>
            </a:extLst>
          </p:cNvPr>
          <p:cNvSpPr>
            <a:spLocks noChangeShapeType="1"/>
          </p:cNvSpPr>
          <p:nvPr/>
        </p:nvSpPr>
        <p:spPr bwMode="auto">
          <a:xfrm>
            <a:off x="6070600" y="4533900"/>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0211" name="Line 37">
            <a:extLst>
              <a:ext uri="{FF2B5EF4-FFF2-40B4-BE49-F238E27FC236}">
                <a16:creationId xmlns:a16="http://schemas.microsoft.com/office/drawing/2014/main" id="{7068B37E-C532-4C15-9B77-05B2D1DFDD71}"/>
              </a:ext>
            </a:extLst>
          </p:cNvPr>
          <p:cNvSpPr>
            <a:spLocks noChangeShapeType="1"/>
          </p:cNvSpPr>
          <p:nvPr/>
        </p:nvSpPr>
        <p:spPr bwMode="auto">
          <a:xfrm>
            <a:off x="6946900" y="3251200"/>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0212" name="Line 38">
            <a:extLst>
              <a:ext uri="{FF2B5EF4-FFF2-40B4-BE49-F238E27FC236}">
                <a16:creationId xmlns:a16="http://schemas.microsoft.com/office/drawing/2014/main" id="{8E8A7EF9-BD9B-45C3-A103-CD77648D6A65}"/>
              </a:ext>
            </a:extLst>
          </p:cNvPr>
          <p:cNvSpPr>
            <a:spLocks noChangeShapeType="1"/>
          </p:cNvSpPr>
          <p:nvPr/>
        </p:nvSpPr>
        <p:spPr bwMode="auto">
          <a:xfrm>
            <a:off x="6946900" y="4546600"/>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8583" name="Text Box 39">
            <a:extLst>
              <a:ext uri="{FF2B5EF4-FFF2-40B4-BE49-F238E27FC236}">
                <a16:creationId xmlns:a16="http://schemas.microsoft.com/office/drawing/2014/main" id="{5C3CA176-3288-4B68-A3F2-B8E67E0E394E}"/>
              </a:ext>
            </a:extLst>
          </p:cNvPr>
          <p:cNvSpPr txBox="1">
            <a:spLocks noChangeArrowheads="1"/>
          </p:cNvSpPr>
          <p:nvPr/>
        </p:nvSpPr>
        <p:spPr bwMode="auto">
          <a:xfrm>
            <a:off x="2339975" y="5002213"/>
            <a:ext cx="3175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eaLnBrk="1" hangingPunct="1">
              <a:defRPr/>
            </a:pPr>
            <a:r>
              <a:rPr lang="en-US" dirty="0">
                <a:solidFill>
                  <a:schemeClr val="bg1"/>
                </a:solidFill>
                <a:effectLst>
                  <a:outerShdw blurRad="38100" dist="38100" dir="2700000" algn="tl">
                    <a:srgbClr val="000000"/>
                  </a:outerShdw>
                </a:effectLst>
                <a:latin typeface="Arial" charset="0"/>
              </a:rPr>
              <a:t>&lt;</a:t>
            </a:r>
          </a:p>
        </p:txBody>
      </p:sp>
      <p:sp>
        <p:nvSpPr>
          <p:cNvPr id="108584" name="Text Box 40">
            <a:extLst>
              <a:ext uri="{FF2B5EF4-FFF2-40B4-BE49-F238E27FC236}">
                <a16:creationId xmlns:a16="http://schemas.microsoft.com/office/drawing/2014/main" id="{DFE3FDED-6C66-4D6F-A172-BA11CB3ABFF4}"/>
              </a:ext>
            </a:extLst>
          </p:cNvPr>
          <p:cNvSpPr txBox="1">
            <a:spLocks noChangeArrowheads="1"/>
          </p:cNvSpPr>
          <p:nvPr/>
        </p:nvSpPr>
        <p:spPr bwMode="auto">
          <a:xfrm>
            <a:off x="3127375" y="5002213"/>
            <a:ext cx="3175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eaLnBrk="1" hangingPunct="1">
              <a:defRPr/>
            </a:pPr>
            <a:r>
              <a:rPr lang="en-US" dirty="0">
                <a:solidFill>
                  <a:schemeClr val="bg1"/>
                </a:solidFill>
                <a:effectLst>
                  <a:outerShdw blurRad="38100" dist="38100" dir="2700000" algn="tl">
                    <a:srgbClr val="000000"/>
                  </a:outerShdw>
                </a:effectLst>
                <a:latin typeface="Arial" charset="0"/>
              </a:rPr>
              <a:t>&lt;</a:t>
            </a:r>
          </a:p>
        </p:txBody>
      </p:sp>
      <p:sp>
        <p:nvSpPr>
          <p:cNvPr id="108585" name="Text Box 41">
            <a:extLst>
              <a:ext uri="{FF2B5EF4-FFF2-40B4-BE49-F238E27FC236}">
                <a16:creationId xmlns:a16="http://schemas.microsoft.com/office/drawing/2014/main" id="{59799949-B4F6-4964-B191-B4DDCC193066}"/>
              </a:ext>
            </a:extLst>
          </p:cNvPr>
          <p:cNvSpPr txBox="1">
            <a:spLocks noChangeArrowheads="1"/>
          </p:cNvSpPr>
          <p:nvPr/>
        </p:nvSpPr>
        <p:spPr bwMode="auto">
          <a:xfrm>
            <a:off x="3978275" y="5002213"/>
            <a:ext cx="3175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eaLnBrk="1" hangingPunct="1">
              <a:defRPr/>
            </a:pPr>
            <a:r>
              <a:rPr lang="en-US" dirty="0">
                <a:solidFill>
                  <a:schemeClr val="bg1"/>
                </a:solidFill>
                <a:effectLst>
                  <a:outerShdw blurRad="38100" dist="38100" dir="2700000" algn="tl">
                    <a:srgbClr val="000000"/>
                  </a:outerShdw>
                </a:effectLst>
                <a:latin typeface="Arial" charset="0"/>
              </a:rPr>
              <a:t>&lt;</a:t>
            </a:r>
          </a:p>
        </p:txBody>
      </p:sp>
      <p:sp>
        <p:nvSpPr>
          <p:cNvPr id="108586" name="Text Box 42">
            <a:extLst>
              <a:ext uri="{FF2B5EF4-FFF2-40B4-BE49-F238E27FC236}">
                <a16:creationId xmlns:a16="http://schemas.microsoft.com/office/drawing/2014/main" id="{77F97C32-4464-421B-A5F5-BECA5FE168A4}"/>
              </a:ext>
            </a:extLst>
          </p:cNvPr>
          <p:cNvSpPr txBox="1">
            <a:spLocks noChangeArrowheads="1"/>
          </p:cNvSpPr>
          <p:nvPr/>
        </p:nvSpPr>
        <p:spPr bwMode="auto">
          <a:xfrm>
            <a:off x="4803775" y="4989513"/>
            <a:ext cx="3175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eaLnBrk="1" hangingPunct="1">
              <a:defRPr/>
            </a:pPr>
            <a:r>
              <a:rPr lang="en-US" dirty="0">
                <a:solidFill>
                  <a:schemeClr val="bg1"/>
                </a:solidFill>
                <a:effectLst>
                  <a:outerShdw blurRad="38100" dist="38100" dir="2700000" algn="tl">
                    <a:srgbClr val="000000"/>
                  </a:outerShdw>
                </a:effectLst>
                <a:latin typeface="Arial" charset="0"/>
              </a:rPr>
              <a:t>&lt;</a:t>
            </a:r>
          </a:p>
        </p:txBody>
      </p:sp>
      <p:sp>
        <p:nvSpPr>
          <p:cNvPr id="108587" name="Text Box 43">
            <a:extLst>
              <a:ext uri="{FF2B5EF4-FFF2-40B4-BE49-F238E27FC236}">
                <a16:creationId xmlns:a16="http://schemas.microsoft.com/office/drawing/2014/main" id="{7BC3FAEB-0B36-47FB-AB34-31EC50D44101}"/>
              </a:ext>
            </a:extLst>
          </p:cNvPr>
          <p:cNvSpPr txBox="1">
            <a:spLocks noChangeArrowheads="1"/>
          </p:cNvSpPr>
          <p:nvPr/>
        </p:nvSpPr>
        <p:spPr bwMode="auto">
          <a:xfrm flipV="1">
            <a:off x="7204075" y="4989513"/>
            <a:ext cx="3175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eaLnBrk="1" hangingPunct="1">
              <a:defRPr/>
            </a:pPr>
            <a:r>
              <a:rPr lang="en-US" dirty="0">
                <a:solidFill>
                  <a:schemeClr val="bg1"/>
                </a:solidFill>
                <a:effectLst>
                  <a:outerShdw blurRad="38100" dist="38100" dir="2700000" algn="tl">
                    <a:srgbClr val="000000"/>
                  </a:outerShdw>
                </a:effectLst>
                <a:latin typeface="Arial" charset="0"/>
              </a:rPr>
              <a:t>&lt;</a:t>
            </a:r>
          </a:p>
        </p:txBody>
      </p:sp>
      <p:grpSp>
        <p:nvGrpSpPr>
          <p:cNvPr id="50218" name="Group 44">
            <a:extLst>
              <a:ext uri="{FF2B5EF4-FFF2-40B4-BE49-F238E27FC236}">
                <a16:creationId xmlns:a16="http://schemas.microsoft.com/office/drawing/2014/main" id="{F8B90F44-F645-40EC-B7E9-AB17EA5DDF2B}"/>
              </a:ext>
            </a:extLst>
          </p:cNvPr>
          <p:cNvGrpSpPr>
            <a:grpSpLocks/>
          </p:cNvGrpSpPr>
          <p:nvPr/>
        </p:nvGrpSpPr>
        <p:grpSpPr bwMode="auto">
          <a:xfrm>
            <a:off x="5210175" y="5927725"/>
            <a:ext cx="204788" cy="730250"/>
            <a:chOff x="3204" y="3720"/>
            <a:chExt cx="113" cy="420"/>
          </a:xfrm>
        </p:grpSpPr>
        <p:grpSp>
          <p:nvGrpSpPr>
            <p:cNvPr id="50277" name="Group 45">
              <a:extLst>
                <a:ext uri="{FF2B5EF4-FFF2-40B4-BE49-F238E27FC236}">
                  <a16:creationId xmlns:a16="http://schemas.microsoft.com/office/drawing/2014/main" id="{21D15295-C814-495B-B4FA-2118CE85452E}"/>
                </a:ext>
              </a:extLst>
            </p:cNvPr>
            <p:cNvGrpSpPr>
              <a:grpSpLocks/>
            </p:cNvGrpSpPr>
            <p:nvPr/>
          </p:nvGrpSpPr>
          <p:grpSpPr bwMode="auto">
            <a:xfrm>
              <a:off x="3204" y="3720"/>
              <a:ext cx="113" cy="420"/>
              <a:chOff x="3204" y="3708"/>
              <a:chExt cx="113" cy="420"/>
            </a:xfrm>
          </p:grpSpPr>
          <p:sp>
            <p:nvSpPr>
              <p:cNvPr id="50282" name="AutoShape 46">
                <a:extLst>
                  <a:ext uri="{FF2B5EF4-FFF2-40B4-BE49-F238E27FC236}">
                    <a16:creationId xmlns:a16="http://schemas.microsoft.com/office/drawing/2014/main" id="{89C4AA8A-C745-4EE9-921C-3070EEF7D318}"/>
                  </a:ext>
                </a:extLst>
              </p:cNvPr>
              <p:cNvSpPr>
                <a:spLocks noChangeAspect="1" noChangeArrowheads="1"/>
              </p:cNvSpPr>
              <p:nvPr/>
            </p:nvSpPr>
            <p:spPr bwMode="auto">
              <a:xfrm>
                <a:off x="3204" y="3708"/>
                <a:ext cx="113" cy="307"/>
              </a:xfrm>
              <a:prstGeom prst="triangle">
                <a:avLst>
                  <a:gd name="adj" fmla="val 50000"/>
                </a:avLst>
              </a:prstGeom>
              <a:solidFill>
                <a:srgbClr val="FF66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50283" name="Oval 47">
                <a:extLst>
                  <a:ext uri="{FF2B5EF4-FFF2-40B4-BE49-F238E27FC236}">
                    <a16:creationId xmlns:a16="http://schemas.microsoft.com/office/drawing/2014/main" id="{555935C0-DB0E-4ABB-A329-A1C310F58690}"/>
                  </a:ext>
                </a:extLst>
              </p:cNvPr>
              <p:cNvSpPr>
                <a:spLocks noChangeArrowheads="1"/>
              </p:cNvSpPr>
              <p:nvPr/>
            </p:nvSpPr>
            <p:spPr bwMode="auto">
              <a:xfrm>
                <a:off x="3210" y="4032"/>
                <a:ext cx="102" cy="96"/>
              </a:xfrm>
              <a:prstGeom prst="ellipse">
                <a:avLst/>
              </a:prstGeom>
              <a:solidFill>
                <a:srgbClr val="FF66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grpSp>
        <p:sp>
          <p:nvSpPr>
            <p:cNvPr id="50278" name="Line 48">
              <a:extLst>
                <a:ext uri="{FF2B5EF4-FFF2-40B4-BE49-F238E27FC236}">
                  <a16:creationId xmlns:a16="http://schemas.microsoft.com/office/drawing/2014/main" id="{A4B348BA-E91B-422D-9A0D-C77818517D8E}"/>
                </a:ext>
              </a:extLst>
            </p:cNvPr>
            <p:cNvSpPr>
              <a:spLocks noChangeShapeType="1"/>
            </p:cNvSpPr>
            <p:nvPr/>
          </p:nvSpPr>
          <p:spPr bwMode="auto">
            <a:xfrm>
              <a:off x="3225" y="3921"/>
              <a:ext cx="7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0279" name="Line 49">
              <a:extLst>
                <a:ext uri="{FF2B5EF4-FFF2-40B4-BE49-F238E27FC236}">
                  <a16:creationId xmlns:a16="http://schemas.microsoft.com/office/drawing/2014/main" id="{771EF484-05C5-4133-916C-CC726138229D}"/>
                </a:ext>
              </a:extLst>
            </p:cNvPr>
            <p:cNvSpPr>
              <a:spLocks noChangeShapeType="1"/>
            </p:cNvSpPr>
            <p:nvPr/>
          </p:nvSpPr>
          <p:spPr bwMode="auto">
            <a:xfrm>
              <a:off x="3216" y="3981"/>
              <a:ext cx="9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0280" name="Line 50">
              <a:extLst>
                <a:ext uri="{FF2B5EF4-FFF2-40B4-BE49-F238E27FC236}">
                  <a16:creationId xmlns:a16="http://schemas.microsoft.com/office/drawing/2014/main" id="{20B77BF2-6B02-411E-9DFC-F97ACCCBDECB}"/>
                </a:ext>
              </a:extLst>
            </p:cNvPr>
            <p:cNvSpPr>
              <a:spLocks noChangeShapeType="1"/>
            </p:cNvSpPr>
            <p:nvPr/>
          </p:nvSpPr>
          <p:spPr bwMode="auto">
            <a:xfrm>
              <a:off x="3240" y="3861"/>
              <a:ext cx="4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0281" name="Oval 51">
              <a:extLst>
                <a:ext uri="{FF2B5EF4-FFF2-40B4-BE49-F238E27FC236}">
                  <a16:creationId xmlns:a16="http://schemas.microsoft.com/office/drawing/2014/main" id="{1897B0D6-F466-44E8-8835-A395FBC85404}"/>
                </a:ext>
              </a:extLst>
            </p:cNvPr>
            <p:cNvSpPr>
              <a:spLocks noChangeArrowheads="1"/>
            </p:cNvSpPr>
            <p:nvPr/>
          </p:nvSpPr>
          <p:spPr bwMode="auto">
            <a:xfrm>
              <a:off x="3234" y="4063"/>
              <a:ext cx="56" cy="5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grpSp>
      <p:grpSp>
        <p:nvGrpSpPr>
          <p:cNvPr id="50219" name="Group 52">
            <a:extLst>
              <a:ext uri="{FF2B5EF4-FFF2-40B4-BE49-F238E27FC236}">
                <a16:creationId xmlns:a16="http://schemas.microsoft.com/office/drawing/2014/main" id="{68C123E0-ABB9-4425-B26A-4EAEF96B2D43}"/>
              </a:ext>
            </a:extLst>
          </p:cNvPr>
          <p:cNvGrpSpPr>
            <a:grpSpLocks/>
          </p:cNvGrpSpPr>
          <p:nvPr/>
        </p:nvGrpSpPr>
        <p:grpSpPr bwMode="auto">
          <a:xfrm>
            <a:off x="5168900" y="5870575"/>
            <a:ext cx="268288" cy="571500"/>
            <a:chOff x="3248" y="3589"/>
            <a:chExt cx="169" cy="360"/>
          </a:xfrm>
        </p:grpSpPr>
        <p:sp>
          <p:nvSpPr>
            <p:cNvPr id="50274" name="Rectangle 53">
              <a:extLst>
                <a:ext uri="{FF2B5EF4-FFF2-40B4-BE49-F238E27FC236}">
                  <a16:creationId xmlns:a16="http://schemas.microsoft.com/office/drawing/2014/main" id="{483C0965-7957-45BB-9E9C-30B45120F027}"/>
                </a:ext>
              </a:extLst>
            </p:cNvPr>
            <p:cNvSpPr>
              <a:spLocks noChangeArrowheads="1"/>
            </p:cNvSpPr>
            <p:nvPr/>
          </p:nvSpPr>
          <p:spPr bwMode="auto">
            <a:xfrm>
              <a:off x="3285" y="3796"/>
              <a:ext cx="99" cy="123"/>
            </a:xfrm>
            <a:prstGeom prst="rect">
              <a:avLst/>
            </a:prstGeom>
            <a:solidFill>
              <a:srgbClr val="C0C0C0"/>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50275" name="Text Box 54">
              <a:extLst>
                <a:ext uri="{FF2B5EF4-FFF2-40B4-BE49-F238E27FC236}">
                  <a16:creationId xmlns:a16="http://schemas.microsoft.com/office/drawing/2014/main" id="{F3F7C8B2-5043-4681-9EEF-E112B8344B06}"/>
                </a:ext>
              </a:extLst>
            </p:cNvPr>
            <p:cNvSpPr txBox="1">
              <a:spLocks noChangeArrowheads="1"/>
            </p:cNvSpPr>
            <p:nvPr/>
          </p:nvSpPr>
          <p:spPr bwMode="auto">
            <a:xfrm flipV="1">
              <a:off x="3248" y="3776"/>
              <a:ext cx="169"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200" b="1"/>
                <a:t>1</a:t>
              </a:r>
            </a:p>
          </p:txBody>
        </p:sp>
        <p:sp>
          <p:nvSpPr>
            <p:cNvPr id="50276" name="Line 55">
              <a:extLst>
                <a:ext uri="{FF2B5EF4-FFF2-40B4-BE49-F238E27FC236}">
                  <a16:creationId xmlns:a16="http://schemas.microsoft.com/office/drawing/2014/main" id="{92ABD93D-B0AA-4CD7-99C5-DFA80AA20978}"/>
                </a:ext>
              </a:extLst>
            </p:cNvPr>
            <p:cNvSpPr>
              <a:spLocks noChangeShapeType="1"/>
            </p:cNvSpPr>
            <p:nvPr/>
          </p:nvSpPr>
          <p:spPr bwMode="auto">
            <a:xfrm>
              <a:off x="3336" y="3589"/>
              <a:ext cx="0" cy="203"/>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50220" name="Group 56">
            <a:extLst>
              <a:ext uri="{FF2B5EF4-FFF2-40B4-BE49-F238E27FC236}">
                <a16:creationId xmlns:a16="http://schemas.microsoft.com/office/drawing/2014/main" id="{8D861FB0-7A53-437B-B387-8248744E0AF9}"/>
              </a:ext>
            </a:extLst>
          </p:cNvPr>
          <p:cNvGrpSpPr>
            <a:grpSpLocks/>
          </p:cNvGrpSpPr>
          <p:nvPr/>
        </p:nvGrpSpPr>
        <p:grpSpPr bwMode="auto">
          <a:xfrm>
            <a:off x="4357688" y="5919788"/>
            <a:ext cx="192087" cy="730250"/>
            <a:chOff x="3204" y="3720"/>
            <a:chExt cx="113" cy="420"/>
          </a:xfrm>
        </p:grpSpPr>
        <p:grpSp>
          <p:nvGrpSpPr>
            <p:cNvPr id="50267" name="Group 57">
              <a:extLst>
                <a:ext uri="{FF2B5EF4-FFF2-40B4-BE49-F238E27FC236}">
                  <a16:creationId xmlns:a16="http://schemas.microsoft.com/office/drawing/2014/main" id="{2AD02213-CE01-4285-BA6F-C202FEBED495}"/>
                </a:ext>
              </a:extLst>
            </p:cNvPr>
            <p:cNvGrpSpPr>
              <a:grpSpLocks/>
            </p:cNvGrpSpPr>
            <p:nvPr/>
          </p:nvGrpSpPr>
          <p:grpSpPr bwMode="auto">
            <a:xfrm>
              <a:off x="3204" y="3720"/>
              <a:ext cx="113" cy="420"/>
              <a:chOff x="3204" y="3708"/>
              <a:chExt cx="113" cy="420"/>
            </a:xfrm>
          </p:grpSpPr>
          <p:sp>
            <p:nvSpPr>
              <p:cNvPr id="50272" name="AutoShape 58">
                <a:extLst>
                  <a:ext uri="{FF2B5EF4-FFF2-40B4-BE49-F238E27FC236}">
                    <a16:creationId xmlns:a16="http://schemas.microsoft.com/office/drawing/2014/main" id="{5F9DD6CA-D182-4D2D-BEC6-74D9106CF4DA}"/>
                  </a:ext>
                </a:extLst>
              </p:cNvPr>
              <p:cNvSpPr>
                <a:spLocks noChangeAspect="1" noChangeArrowheads="1"/>
              </p:cNvSpPr>
              <p:nvPr/>
            </p:nvSpPr>
            <p:spPr bwMode="auto">
              <a:xfrm>
                <a:off x="3204" y="3708"/>
                <a:ext cx="113" cy="307"/>
              </a:xfrm>
              <a:prstGeom prst="triangle">
                <a:avLst>
                  <a:gd name="adj" fmla="val 50000"/>
                </a:avLst>
              </a:prstGeom>
              <a:solidFill>
                <a:srgbClr val="FF66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50273" name="Oval 59">
                <a:extLst>
                  <a:ext uri="{FF2B5EF4-FFF2-40B4-BE49-F238E27FC236}">
                    <a16:creationId xmlns:a16="http://schemas.microsoft.com/office/drawing/2014/main" id="{6AE88A31-E8C1-4119-AB60-2BC0C668415F}"/>
                  </a:ext>
                </a:extLst>
              </p:cNvPr>
              <p:cNvSpPr>
                <a:spLocks noChangeArrowheads="1"/>
              </p:cNvSpPr>
              <p:nvPr/>
            </p:nvSpPr>
            <p:spPr bwMode="auto">
              <a:xfrm>
                <a:off x="3210" y="4032"/>
                <a:ext cx="102" cy="96"/>
              </a:xfrm>
              <a:prstGeom prst="ellipse">
                <a:avLst/>
              </a:prstGeom>
              <a:solidFill>
                <a:srgbClr val="FF66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grpSp>
        <p:sp>
          <p:nvSpPr>
            <p:cNvPr id="50268" name="Line 60">
              <a:extLst>
                <a:ext uri="{FF2B5EF4-FFF2-40B4-BE49-F238E27FC236}">
                  <a16:creationId xmlns:a16="http://schemas.microsoft.com/office/drawing/2014/main" id="{7402B476-B79F-4190-8BC8-E2C1F799DFD4}"/>
                </a:ext>
              </a:extLst>
            </p:cNvPr>
            <p:cNvSpPr>
              <a:spLocks noChangeShapeType="1"/>
            </p:cNvSpPr>
            <p:nvPr/>
          </p:nvSpPr>
          <p:spPr bwMode="auto">
            <a:xfrm>
              <a:off x="3225" y="3921"/>
              <a:ext cx="7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0269" name="Line 61">
              <a:extLst>
                <a:ext uri="{FF2B5EF4-FFF2-40B4-BE49-F238E27FC236}">
                  <a16:creationId xmlns:a16="http://schemas.microsoft.com/office/drawing/2014/main" id="{23898D39-926B-4866-B558-5A208D9FC645}"/>
                </a:ext>
              </a:extLst>
            </p:cNvPr>
            <p:cNvSpPr>
              <a:spLocks noChangeShapeType="1"/>
            </p:cNvSpPr>
            <p:nvPr/>
          </p:nvSpPr>
          <p:spPr bwMode="auto">
            <a:xfrm>
              <a:off x="3216" y="3981"/>
              <a:ext cx="9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0270" name="Line 62">
              <a:extLst>
                <a:ext uri="{FF2B5EF4-FFF2-40B4-BE49-F238E27FC236}">
                  <a16:creationId xmlns:a16="http://schemas.microsoft.com/office/drawing/2014/main" id="{D4694C31-C607-4B2B-AC51-EFEFDAF1178E}"/>
                </a:ext>
              </a:extLst>
            </p:cNvPr>
            <p:cNvSpPr>
              <a:spLocks noChangeShapeType="1"/>
            </p:cNvSpPr>
            <p:nvPr/>
          </p:nvSpPr>
          <p:spPr bwMode="auto">
            <a:xfrm>
              <a:off x="3240" y="3861"/>
              <a:ext cx="4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0271" name="Oval 63">
              <a:extLst>
                <a:ext uri="{FF2B5EF4-FFF2-40B4-BE49-F238E27FC236}">
                  <a16:creationId xmlns:a16="http://schemas.microsoft.com/office/drawing/2014/main" id="{53D2A97A-9740-408B-B4BB-CAD382E75AA7}"/>
                </a:ext>
              </a:extLst>
            </p:cNvPr>
            <p:cNvSpPr>
              <a:spLocks noChangeArrowheads="1"/>
            </p:cNvSpPr>
            <p:nvPr/>
          </p:nvSpPr>
          <p:spPr bwMode="auto">
            <a:xfrm>
              <a:off x="3234" y="4063"/>
              <a:ext cx="56" cy="5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grpSp>
      <p:sp>
        <p:nvSpPr>
          <p:cNvPr id="50221" name="Rectangle 64">
            <a:extLst>
              <a:ext uri="{FF2B5EF4-FFF2-40B4-BE49-F238E27FC236}">
                <a16:creationId xmlns:a16="http://schemas.microsoft.com/office/drawing/2014/main" id="{4DCC1244-D1FC-4404-94CC-CE5ACB4D9FFC}"/>
              </a:ext>
            </a:extLst>
          </p:cNvPr>
          <p:cNvSpPr>
            <a:spLocks noChangeArrowheads="1"/>
          </p:cNvSpPr>
          <p:nvPr/>
        </p:nvSpPr>
        <p:spPr bwMode="auto">
          <a:xfrm>
            <a:off x="241300" y="2908300"/>
            <a:ext cx="304800" cy="19304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108609" name="Text Box 65">
            <a:extLst>
              <a:ext uri="{FF2B5EF4-FFF2-40B4-BE49-F238E27FC236}">
                <a16:creationId xmlns:a16="http://schemas.microsoft.com/office/drawing/2014/main" id="{C2B3D790-533E-4C1F-92FD-CEA33F84934D}"/>
              </a:ext>
            </a:extLst>
          </p:cNvPr>
          <p:cNvSpPr txBox="1">
            <a:spLocks noChangeArrowheads="1"/>
          </p:cNvSpPr>
          <p:nvPr/>
        </p:nvSpPr>
        <p:spPr bwMode="auto">
          <a:xfrm rot="-5400000">
            <a:off x="-346868" y="3694906"/>
            <a:ext cx="1454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1" hangingPunct="1">
              <a:defRPr/>
            </a:pPr>
            <a:r>
              <a:rPr lang="en-US" dirty="0">
                <a:solidFill>
                  <a:schemeClr val="bg1"/>
                </a:solidFill>
                <a:effectLst>
                  <a:outerShdw blurRad="38100" dist="38100" dir="2700000" algn="tl">
                    <a:srgbClr val="000000"/>
                  </a:outerShdw>
                </a:effectLst>
                <a:latin typeface="Arial" charset="0"/>
              </a:rPr>
              <a:t>Score Board</a:t>
            </a:r>
          </a:p>
        </p:txBody>
      </p:sp>
      <p:sp>
        <p:nvSpPr>
          <p:cNvPr id="108610" name="Text Box 66">
            <a:extLst>
              <a:ext uri="{FF2B5EF4-FFF2-40B4-BE49-F238E27FC236}">
                <a16:creationId xmlns:a16="http://schemas.microsoft.com/office/drawing/2014/main" id="{59ABF5FB-7937-4A0C-8087-C82636FA9FFF}"/>
              </a:ext>
            </a:extLst>
          </p:cNvPr>
          <p:cNvSpPr txBox="1">
            <a:spLocks noChangeArrowheads="1"/>
          </p:cNvSpPr>
          <p:nvPr/>
        </p:nvSpPr>
        <p:spPr bwMode="auto">
          <a:xfrm>
            <a:off x="241300" y="152400"/>
            <a:ext cx="8504238"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defRPr/>
            </a:pPr>
            <a:r>
              <a:rPr lang="en-US" sz="4000" dirty="0">
                <a:solidFill>
                  <a:srgbClr val="FFCC00"/>
                </a:solidFill>
                <a:effectLst>
                  <a:outerShdw blurRad="38100" dist="38100" dir="2700000" algn="tl">
                    <a:srgbClr val="000000"/>
                  </a:outerShdw>
                </a:effectLst>
                <a:latin typeface="Arial" charset="0"/>
              </a:rPr>
              <a:t>Standard Play/Pre-Snap Position - 5 </a:t>
            </a:r>
          </a:p>
        </p:txBody>
      </p:sp>
      <p:grpSp>
        <p:nvGrpSpPr>
          <p:cNvPr id="50224" name="Group 70">
            <a:extLst>
              <a:ext uri="{FF2B5EF4-FFF2-40B4-BE49-F238E27FC236}">
                <a16:creationId xmlns:a16="http://schemas.microsoft.com/office/drawing/2014/main" id="{3943ABE4-6877-4D7B-9BA7-A4C6D5D6184F}"/>
              </a:ext>
            </a:extLst>
          </p:cNvPr>
          <p:cNvGrpSpPr>
            <a:grpSpLocks/>
          </p:cNvGrpSpPr>
          <p:nvPr/>
        </p:nvGrpSpPr>
        <p:grpSpPr bwMode="auto">
          <a:xfrm>
            <a:off x="4229100" y="3319463"/>
            <a:ext cx="442913" cy="471487"/>
            <a:chOff x="3796" y="2871"/>
            <a:chExt cx="279" cy="297"/>
          </a:xfrm>
        </p:grpSpPr>
        <p:sp>
          <p:nvSpPr>
            <p:cNvPr id="50265" name="Rectangle 71">
              <a:extLst>
                <a:ext uri="{FF2B5EF4-FFF2-40B4-BE49-F238E27FC236}">
                  <a16:creationId xmlns:a16="http://schemas.microsoft.com/office/drawing/2014/main" id="{1D78AED0-328C-4E8E-B9CC-582E59F8F2D0}"/>
                </a:ext>
              </a:extLst>
            </p:cNvPr>
            <p:cNvSpPr>
              <a:spLocks noChangeArrowheads="1"/>
            </p:cNvSpPr>
            <p:nvPr/>
          </p:nvSpPr>
          <p:spPr bwMode="auto">
            <a:xfrm>
              <a:off x="3796" y="2888"/>
              <a:ext cx="279" cy="280"/>
            </a:xfrm>
            <a:prstGeom prst="rect">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50266" name="Text Box 72">
              <a:extLst>
                <a:ext uri="{FF2B5EF4-FFF2-40B4-BE49-F238E27FC236}">
                  <a16:creationId xmlns:a16="http://schemas.microsoft.com/office/drawing/2014/main" id="{B2088B49-6D77-48B3-991A-10018EA4B32E}"/>
                </a:ext>
              </a:extLst>
            </p:cNvPr>
            <p:cNvSpPr txBox="1">
              <a:spLocks noChangeArrowheads="1"/>
            </p:cNvSpPr>
            <p:nvPr/>
          </p:nvSpPr>
          <p:spPr bwMode="auto">
            <a:xfrm>
              <a:off x="3818" y="2871"/>
              <a:ext cx="19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400" b="1"/>
                <a:t>U</a:t>
              </a:r>
            </a:p>
          </p:txBody>
        </p:sp>
      </p:grpSp>
      <p:grpSp>
        <p:nvGrpSpPr>
          <p:cNvPr id="50225" name="Group 79">
            <a:extLst>
              <a:ext uri="{FF2B5EF4-FFF2-40B4-BE49-F238E27FC236}">
                <a16:creationId xmlns:a16="http://schemas.microsoft.com/office/drawing/2014/main" id="{3C3CC1F5-0D0E-4952-A699-3A657931A084}"/>
              </a:ext>
            </a:extLst>
          </p:cNvPr>
          <p:cNvGrpSpPr>
            <a:grpSpLocks/>
          </p:cNvGrpSpPr>
          <p:nvPr/>
        </p:nvGrpSpPr>
        <p:grpSpPr bwMode="auto">
          <a:xfrm>
            <a:off x="5002213" y="5927725"/>
            <a:ext cx="612775" cy="457200"/>
            <a:chOff x="2359" y="3560"/>
            <a:chExt cx="386" cy="288"/>
          </a:xfrm>
        </p:grpSpPr>
        <p:sp>
          <p:nvSpPr>
            <p:cNvPr id="50263" name="Rectangle 80">
              <a:extLst>
                <a:ext uri="{FF2B5EF4-FFF2-40B4-BE49-F238E27FC236}">
                  <a16:creationId xmlns:a16="http://schemas.microsoft.com/office/drawing/2014/main" id="{08299A13-C84B-4ADD-98F3-71FD37A9D720}"/>
                </a:ext>
              </a:extLst>
            </p:cNvPr>
            <p:cNvSpPr>
              <a:spLocks noChangeArrowheads="1"/>
            </p:cNvSpPr>
            <p:nvPr/>
          </p:nvSpPr>
          <p:spPr bwMode="auto">
            <a:xfrm>
              <a:off x="2402" y="3561"/>
              <a:ext cx="279" cy="280"/>
            </a:xfrm>
            <a:prstGeom prst="rect">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50264" name="Text Box 81">
              <a:extLst>
                <a:ext uri="{FF2B5EF4-FFF2-40B4-BE49-F238E27FC236}">
                  <a16:creationId xmlns:a16="http://schemas.microsoft.com/office/drawing/2014/main" id="{0CD6FDCF-189F-420B-B714-CCB4ACF9A2ED}"/>
                </a:ext>
              </a:extLst>
            </p:cNvPr>
            <p:cNvSpPr txBox="1">
              <a:spLocks noChangeArrowheads="1"/>
            </p:cNvSpPr>
            <p:nvPr/>
          </p:nvSpPr>
          <p:spPr bwMode="auto">
            <a:xfrm>
              <a:off x="2359" y="3560"/>
              <a:ext cx="38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400" b="1"/>
                <a:t> L</a:t>
              </a:r>
            </a:p>
          </p:txBody>
        </p:sp>
      </p:grpSp>
      <p:grpSp>
        <p:nvGrpSpPr>
          <p:cNvPr id="50226" name="Group 82">
            <a:extLst>
              <a:ext uri="{FF2B5EF4-FFF2-40B4-BE49-F238E27FC236}">
                <a16:creationId xmlns:a16="http://schemas.microsoft.com/office/drawing/2014/main" id="{A68C4B33-0A19-48BE-910E-4163F7C8C267}"/>
              </a:ext>
            </a:extLst>
          </p:cNvPr>
          <p:cNvGrpSpPr>
            <a:grpSpLocks/>
          </p:cNvGrpSpPr>
          <p:nvPr/>
        </p:nvGrpSpPr>
        <p:grpSpPr bwMode="auto">
          <a:xfrm>
            <a:off x="5035550" y="1404938"/>
            <a:ext cx="695325" cy="471487"/>
            <a:chOff x="598" y="1763"/>
            <a:chExt cx="438" cy="297"/>
          </a:xfrm>
        </p:grpSpPr>
        <p:sp>
          <p:nvSpPr>
            <p:cNvPr id="50261" name="Rectangle 83">
              <a:extLst>
                <a:ext uri="{FF2B5EF4-FFF2-40B4-BE49-F238E27FC236}">
                  <a16:creationId xmlns:a16="http://schemas.microsoft.com/office/drawing/2014/main" id="{013E6BB1-857D-4293-8D22-132E83F4BBFE}"/>
                </a:ext>
              </a:extLst>
            </p:cNvPr>
            <p:cNvSpPr>
              <a:spLocks noChangeArrowheads="1"/>
            </p:cNvSpPr>
            <p:nvPr/>
          </p:nvSpPr>
          <p:spPr bwMode="auto">
            <a:xfrm>
              <a:off x="628" y="1780"/>
              <a:ext cx="279" cy="280"/>
            </a:xfrm>
            <a:prstGeom prst="rect">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50262" name="Text Box 84">
              <a:extLst>
                <a:ext uri="{FF2B5EF4-FFF2-40B4-BE49-F238E27FC236}">
                  <a16:creationId xmlns:a16="http://schemas.microsoft.com/office/drawing/2014/main" id="{2E276EDA-7243-423B-A6D8-68178E39767E}"/>
                </a:ext>
              </a:extLst>
            </p:cNvPr>
            <p:cNvSpPr txBox="1">
              <a:spLocks noChangeArrowheads="1"/>
            </p:cNvSpPr>
            <p:nvPr/>
          </p:nvSpPr>
          <p:spPr bwMode="auto">
            <a:xfrm>
              <a:off x="598" y="1763"/>
              <a:ext cx="43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400" b="1"/>
                <a:t>LJ</a:t>
              </a:r>
            </a:p>
          </p:txBody>
        </p:sp>
      </p:grpSp>
      <p:grpSp>
        <p:nvGrpSpPr>
          <p:cNvPr id="50227" name="Group 85">
            <a:extLst>
              <a:ext uri="{FF2B5EF4-FFF2-40B4-BE49-F238E27FC236}">
                <a16:creationId xmlns:a16="http://schemas.microsoft.com/office/drawing/2014/main" id="{046B780B-CCF4-4F43-A889-F18E1D9794A6}"/>
              </a:ext>
            </a:extLst>
          </p:cNvPr>
          <p:cNvGrpSpPr>
            <a:grpSpLocks/>
          </p:cNvGrpSpPr>
          <p:nvPr/>
        </p:nvGrpSpPr>
        <p:grpSpPr bwMode="auto">
          <a:xfrm>
            <a:off x="2900363" y="3862388"/>
            <a:ext cx="600075" cy="496887"/>
            <a:chOff x="589" y="2670"/>
            <a:chExt cx="378" cy="297"/>
          </a:xfrm>
        </p:grpSpPr>
        <p:sp>
          <p:nvSpPr>
            <p:cNvPr id="50259" name="Rectangle 86">
              <a:extLst>
                <a:ext uri="{FF2B5EF4-FFF2-40B4-BE49-F238E27FC236}">
                  <a16:creationId xmlns:a16="http://schemas.microsoft.com/office/drawing/2014/main" id="{339F7CC2-AA4E-4D10-B2D5-040C903D4601}"/>
                </a:ext>
              </a:extLst>
            </p:cNvPr>
            <p:cNvSpPr>
              <a:spLocks noChangeArrowheads="1"/>
            </p:cNvSpPr>
            <p:nvPr/>
          </p:nvSpPr>
          <p:spPr bwMode="auto">
            <a:xfrm>
              <a:off x="628" y="2687"/>
              <a:ext cx="279" cy="280"/>
            </a:xfrm>
            <a:prstGeom prst="rect">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50260" name="Text Box 87">
              <a:extLst>
                <a:ext uri="{FF2B5EF4-FFF2-40B4-BE49-F238E27FC236}">
                  <a16:creationId xmlns:a16="http://schemas.microsoft.com/office/drawing/2014/main" id="{59F69B5E-1552-4707-AFE5-773605593E1B}"/>
                </a:ext>
              </a:extLst>
            </p:cNvPr>
            <p:cNvSpPr txBox="1">
              <a:spLocks noChangeArrowheads="1"/>
            </p:cNvSpPr>
            <p:nvPr/>
          </p:nvSpPr>
          <p:spPr bwMode="auto">
            <a:xfrm>
              <a:off x="589" y="2670"/>
              <a:ext cx="378" cy="2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400" b="1"/>
                <a:t>BJ</a:t>
              </a:r>
            </a:p>
          </p:txBody>
        </p:sp>
      </p:grpSp>
      <p:sp>
        <p:nvSpPr>
          <p:cNvPr id="50228" name="Rectangle 88">
            <a:extLst>
              <a:ext uri="{FF2B5EF4-FFF2-40B4-BE49-F238E27FC236}">
                <a16:creationId xmlns:a16="http://schemas.microsoft.com/office/drawing/2014/main" id="{463894CB-3F17-4A9F-A6A9-706E8560DE04}"/>
              </a:ext>
            </a:extLst>
          </p:cNvPr>
          <p:cNvSpPr>
            <a:spLocks noChangeAspect="1" noChangeArrowheads="1"/>
          </p:cNvSpPr>
          <p:nvPr/>
        </p:nvSpPr>
        <p:spPr bwMode="auto">
          <a:xfrm>
            <a:off x="5346700" y="3759200"/>
            <a:ext cx="231775" cy="231775"/>
          </a:xfrm>
          <a:prstGeom prst="rect">
            <a:avLst/>
          </a:prstGeom>
          <a:solidFill>
            <a:srgbClr val="FFCC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50229" name="Oval 89">
            <a:extLst>
              <a:ext uri="{FF2B5EF4-FFF2-40B4-BE49-F238E27FC236}">
                <a16:creationId xmlns:a16="http://schemas.microsoft.com/office/drawing/2014/main" id="{9479229E-55A5-4350-A323-FE32BBCAAAF1}"/>
              </a:ext>
            </a:extLst>
          </p:cNvPr>
          <p:cNvSpPr>
            <a:spLocks noChangeAspect="1" noChangeArrowheads="1"/>
          </p:cNvSpPr>
          <p:nvPr/>
        </p:nvSpPr>
        <p:spPr bwMode="auto">
          <a:xfrm>
            <a:off x="5346700" y="3492500"/>
            <a:ext cx="231775" cy="231775"/>
          </a:xfrm>
          <a:prstGeom prst="ellipse">
            <a:avLst/>
          </a:prstGeom>
          <a:solidFill>
            <a:srgbClr val="FFCC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50230" name="Oval 90">
            <a:extLst>
              <a:ext uri="{FF2B5EF4-FFF2-40B4-BE49-F238E27FC236}">
                <a16:creationId xmlns:a16="http://schemas.microsoft.com/office/drawing/2014/main" id="{6942A953-97DC-4331-969F-D56C213671F5}"/>
              </a:ext>
            </a:extLst>
          </p:cNvPr>
          <p:cNvSpPr>
            <a:spLocks noChangeAspect="1" noChangeArrowheads="1"/>
          </p:cNvSpPr>
          <p:nvPr/>
        </p:nvSpPr>
        <p:spPr bwMode="auto">
          <a:xfrm>
            <a:off x="5346700" y="3200400"/>
            <a:ext cx="231775" cy="231775"/>
          </a:xfrm>
          <a:prstGeom prst="ellipse">
            <a:avLst/>
          </a:prstGeom>
          <a:solidFill>
            <a:srgbClr val="FFCC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50231" name="Oval 91">
            <a:extLst>
              <a:ext uri="{FF2B5EF4-FFF2-40B4-BE49-F238E27FC236}">
                <a16:creationId xmlns:a16="http://schemas.microsoft.com/office/drawing/2014/main" id="{5D8BF8B8-E894-4C53-B29C-068AABD4B7BD}"/>
              </a:ext>
            </a:extLst>
          </p:cNvPr>
          <p:cNvSpPr>
            <a:spLocks noChangeAspect="1" noChangeArrowheads="1"/>
          </p:cNvSpPr>
          <p:nvPr/>
        </p:nvSpPr>
        <p:spPr bwMode="auto">
          <a:xfrm>
            <a:off x="5346700" y="4038600"/>
            <a:ext cx="231775" cy="231775"/>
          </a:xfrm>
          <a:prstGeom prst="ellipse">
            <a:avLst/>
          </a:prstGeom>
          <a:solidFill>
            <a:srgbClr val="FFCC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50232" name="Oval 92">
            <a:extLst>
              <a:ext uri="{FF2B5EF4-FFF2-40B4-BE49-F238E27FC236}">
                <a16:creationId xmlns:a16="http://schemas.microsoft.com/office/drawing/2014/main" id="{F6ED4B3F-C292-416F-B27B-D00D85EE0355}"/>
              </a:ext>
            </a:extLst>
          </p:cNvPr>
          <p:cNvSpPr>
            <a:spLocks noChangeAspect="1" noChangeArrowheads="1"/>
          </p:cNvSpPr>
          <p:nvPr/>
        </p:nvSpPr>
        <p:spPr bwMode="auto">
          <a:xfrm>
            <a:off x="5346700" y="4318000"/>
            <a:ext cx="231775" cy="231775"/>
          </a:xfrm>
          <a:prstGeom prst="ellipse">
            <a:avLst/>
          </a:prstGeom>
          <a:solidFill>
            <a:srgbClr val="FFCC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50233" name="Oval 93">
            <a:extLst>
              <a:ext uri="{FF2B5EF4-FFF2-40B4-BE49-F238E27FC236}">
                <a16:creationId xmlns:a16="http://schemas.microsoft.com/office/drawing/2014/main" id="{256399E0-7D9F-4772-8CF7-3864B36F1EB8}"/>
              </a:ext>
            </a:extLst>
          </p:cNvPr>
          <p:cNvSpPr>
            <a:spLocks noChangeAspect="1" noChangeArrowheads="1"/>
          </p:cNvSpPr>
          <p:nvPr/>
        </p:nvSpPr>
        <p:spPr bwMode="auto">
          <a:xfrm>
            <a:off x="5626100" y="3759200"/>
            <a:ext cx="231775" cy="231775"/>
          </a:xfrm>
          <a:prstGeom prst="ellipse">
            <a:avLst/>
          </a:prstGeom>
          <a:solidFill>
            <a:srgbClr val="FFCC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en-US" altLang="en-US" sz="1800"/>
          </a:p>
        </p:txBody>
      </p:sp>
      <p:sp>
        <p:nvSpPr>
          <p:cNvPr id="50234" name="Oval 94">
            <a:extLst>
              <a:ext uri="{FF2B5EF4-FFF2-40B4-BE49-F238E27FC236}">
                <a16:creationId xmlns:a16="http://schemas.microsoft.com/office/drawing/2014/main" id="{536D1492-1726-417D-A395-E3D8A0476C04}"/>
              </a:ext>
            </a:extLst>
          </p:cNvPr>
          <p:cNvSpPr>
            <a:spLocks noChangeAspect="1" noChangeArrowheads="1"/>
          </p:cNvSpPr>
          <p:nvPr/>
        </p:nvSpPr>
        <p:spPr bwMode="auto">
          <a:xfrm>
            <a:off x="5576888" y="4779963"/>
            <a:ext cx="231775" cy="231775"/>
          </a:xfrm>
          <a:prstGeom prst="ellipse">
            <a:avLst/>
          </a:prstGeom>
          <a:solidFill>
            <a:srgbClr val="FFCC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en-US" altLang="en-US" sz="1600" b="1"/>
          </a:p>
        </p:txBody>
      </p:sp>
      <p:grpSp>
        <p:nvGrpSpPr>
          <p:cNvPr id="50235" name="Group 95">
            <a:extLst>
              <a:ext uri="{FF2B5EF4-FFF2-40B4-BE49-F238E27FC236}">
                <a16:creationId xmlns:a16="http://schemas.microsoft.com/office/drawing/2014/main" id="{FBE0C97F-BC29-4EF0-B5C0-2014ECF94B02}"/>
              </a:ext>
            </a:extLst>
          </p:cNvPr>
          <p:cNvGrpSpPr>
            <a:grpSpLocks noChangeAspect="1"/>
          </p:cNvGrpSpPr>
          <p:nvPr/>
        </p:nvGrpSpPr>
        <p:grpSpPr bwMode="auto">
          <a:xfrm>
            <a:off x="5083175" y="4570413"/>
            <a:ext cx="542925" cy="336550"/>
            <a:chOff x="3058" y="2951"/>
            <a:chExt cx="428" cy="264"/>
          </a:xfrm>
        </p:grpSpPr>
        <p:sp>
          <p:nvSpPr>
            <p:cNvPr id="50257" name="Oval 96">
              <a:extLst>
                <a:ext uri="{FF2B5EF4-FFF2-40B4-BE49-F238E27FC236}">
                  <a16:creationId xmlns:a16="http://schemas.microsoft.com/office/drawing/2014/main" id="{464FF43A-435E-44A3-BC16-E55FEBD7FC40}"/>
                </a:ext>
              </a:extLst>
            </p:cNvPr>
            <p:cNvSpPr>
              <a:spLocks noChangeAspect="1" noChangeArrowheads="1"/>
            </p:cNvSpPr>
            <p:nvPr/>
          </p:nvSpPr>
          <p:spPr bwMode="auto">
            <a:xfrm>
              <a:off x="3264" y="2960"/>
              <a:ext cx="182" cy="182"/>
            </a:xfrm>
            <a:prstGeom prst="ellipse">
              <a:avLst/>
            </a:prstGeom>
            <a:solidFill>
              <a:srgbClr val="FFCC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50258" name="Text Box 97">
              <a:extLst>
                <a:ext uri="{FF2B5EF4-FFF2-40B4-BE49-F238E27FC236}">
                  <a16:creationId xmlns:a16="http://schemas.microsoft.com/office/drawing/2014/main" id="{FD5B67F2-C08D-487D-BF85-06F1080D4EE3}"/>
                </a:ext>
              </a:extLst>
            </p:cNvPr>
            <p:cNvSpPr txBox="1">
              <a:spLocks noChangeAspect="1" noChangeArrowheads="1"/>
            </p:cNvSpPr>
            <p:nvPr/>
          </p:nvSpPr>
          <p:spPr bwMode="auto">
            <a:xfrm>
              <a:off x="3058" y="2951"/>
              <a:ext cx="428" cy="2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50000"/>
                </a:spcBef>
                <a:buFontTx/>
                <a:buNone/>
              </a:pPr>
              <a:endParaRPr lang="en-US" altLang="en-US" sz="1600" b="1"/>
            </a:p>
          </p:txBody>
        </p:sp>
      </p:grpSp>
      <p:grpSp>
        <p:nvGrpSpPr>
          <p:cNvPr id="50236" name="Group 98">
            <a:extLst>
              <a:ext uri="{FF2B5EF4-FFF2-40B4-BE49-F238E27FC236}">
                <a16:creationId xmlns:a16="http://schemas.microsoft.com/office/drawing/2014/main" id="{54E2179A-FAA3-4DE4-82D3-5F113D6BC293}"/>
              </a:ext>
            </a:extLst>
          </p:cNvPr>
          <p:cNvGrpSpPr>
            <a:grpSpLocks noChangeAspect="1"/>
          </p:cNvGrpSpPr>
          <p:nvPr/>
        </p:nvGrpSpPr>
        <p:grpSpPr bwMode="auto">
          <a:xfrm>
            <a:off x="5335588" y="2652713"/>
            <a:ext cx="287337" cy="336550"/>
            <a:chOff x="3264" y="1559"/>
            <a:chExt cx="226" cy="264"/>
          </a:xfrm>
        </p:grpSpPr>
        <p:sp>
          <p:nvSpPr>
            <p:cNvPr id="50255" name="Oval 99">
              <a:extLst>
                <a:ext uri="{FF2B5EF4-FFF2-40B4-BE49-F238E27FC236}">
                  <a16:creationId xmlns:a16="http://schemas.microsoft.com/office/drawing/2014/main" id="{4F5DF74F-3DB0-4AA0-BF97-AF490EAE3F24}"/>
                </a:ext>
              </a:extLst>
            </p:cNvPr>
            <p:cNvSpPr>
              <a:spLocks noChangeAspect="1" noChangeArrowheads="1"/>
            </p:cNvSpPr>
            <p:nvPr/>
          </p:nvSpPr>
          <p:spPr bwMode="auto">
            <a:xfrm>
              <a:off x="3264" y="1576"/>
              <a:ext cx="182" cy="182"/>
            </a:xfrm>
            <a:prstGeom prst="ellipse">
              <a:avLst/>
            </a:prstGeom>
            <a:solidFill>
              <a:srgbClr val="FFCC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50256" name="Text Box 100">
              <a:extLst>
                <a:ext uri="{FF2B5EF4-FFF2-40B4-BE49-F238E27FC236}">
                  <a16:creationId xmlns:a16="http://schemas.microsoft.com/office/drawing/2014/main" id="{C26FC1D2-8362-49B7-B153-B142870B81BF}"/>
                </a:ext>
              </a:extLst>
            </p:cNvPr>
            <p:cNvSpPr txBox="1">
              <a:spLocks noChangeAspect="1" noChangeArrowheads="1"/>
            </p:cNvSpPr>
            <p:nvPr/>
          </p:nvSpPr>
          <p:spPr bwMode="auto">
            <a:xfrm>
              <a:off x="3345" y="1559"/>
              <a:ext cx="145" cy="2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600" b="1"/>
            </a:p>
          </p:txBody>
        </p:sp>
      </p:grpSp>
      <p:grpSp>
        <p:nvGrpSpPr>
          <p:cNvPr id="50237" name="Group 101">
            <a:extLst>
              <a:ext uri="{FF2B5EF4-FFF2-40B4-BE49-F238E27FC236}">
                <a16:creationId xmlns:a16="http://schemas.microsoft.com/office/drawing/2014/main" id="{3AD08542-74EB-4579-97A3-CE674684A46E}"/>
              </a:ext>
            </a:extLst>
          </p:cNvPr>
          <p:cNvGrpSpPr>
            <a:grpSpLocks noChangeAspect="1"/>
          </p:cNvGrpSpPr>
          <p:nvPr/>
        </p:nvGrpSpPr>
        <p:grpSpPr bwMode="auto">
          <a:xfrm>
            <a:off x="5908675" y="3481388"/>
            <a:ext cx="274638" cy="336550"/>
            <a:chOff x="3855" y="2096"/>
            <a:chExt cx="217" cy="264"/>
          </a:xfrm>
        </p:grpSpPr>
        <p:sp>
          <p:nvSpPr>
            <p:cNvPr id="50253" name="Oval 102">
              <a:extLst>
                <a:ext uri="{FF2B5EF4-FFF2-40B4-BE49-F238E27FC236}">
                  <a16:creationId xmlns:a16="http://schemas.microsoft.com/office/drawing/2014/main" id="{EE54DD08-7C9D-4394-89B8-7B2921800433}"/>
                </a:ext>
              </a:extLst>
            </p:cNvPr>
            <p:cNvSpPr>
              <a:spLocks noChangeAspect="1" noChangeArrowheads="1"/>
            </p:cNvSpPr>
            <p:nvPr/>
          </p:nvSpPr>
          <p:spPr bwMode="auto">
            <a:xfrm>
              <a:off x="3855" y="2118"/>
              <a:ext cx="182" cy="182"/>
            </a:xfrm>
            <a:prstGeom prst="ellipse">
              <a:avLst/>
            </a:prstGeom>
            <a:solidFill>
              <a:srgbClr val="FFCC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50254" name="Text Box 103">
              <a:extLst>
                <a:ext uri="{FF2B5EF4-FFF2-40B4-BE49-F238E27FC236}">
                  <a16:creationId xmlns:a16="http://schemas.microsoft.com/office/drawing/2014/main" id="{D2003EF0-EFB9-42B2-B532-11B1D00CD738}"/>
                </a:ext>
              </a:extLst>
            </p:cNvPr>
            <p:cNvSpPr txBox="1">
              <a:spLocks noChangeAspect="1" noChangeArrowheads="1"/>
            </p:cNvSpPr>
            <p:nvPr/>
          </p:nvSpPr>
          <p:spPr bwMode="auto">
            <a:xfrm>
              <a:off x="3927" y="2096"/>
              <a:ext cx="145" cy="2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600" b="1"/>
            </a:p>
          </p:txBody>
        </p:sp>
      </p:grpSp>
      <p:grpSp>
        <p:nvGrpSpPr>
          <p:cNvPr id="50238" name="Group 104">
            <a:extLst>
              <a:ext uri="{FF2B5EF4-FFF2-40B4-BE49-F238E27FC236}">
                <a16:creationId xmlns:a16="http://schemas.microsoft.com/office/drawing/2014/main" id="{C59168C4-514B-4187-8C5F-36C1465086AB}"/>
              </a:ext>
            </a:extLst>
          </p:cNvPr>
          <p:cNvGrpSpPr>
            <a:grpSpLocks noChangeAspect="1"/>
          </p:cNvGrpSpPr>
          <p:nvPr/>
        </p:nvGrpSpPr>
        <p:grpSpPr bwMode="auto">
          <a:xfrm>
            <a:off x="5921375" y="4052888"/>
            <a:ext cx="274638" cy="336550"/>
            <a:chOff x="3855" y="2096"/>
            <a:chExt cx="217" cy="264"/>
          </a:xfrm>
        </p:grpSpPr>
        <p:sp>
          <p:nvSpPr>
            <p:cNvPr id="50251" name="Oval 105">
              <a:extLst>
                <a:ext uri="{FF2B5EF4-FFF2-40B4-BE49-F238E27FC236}">
                  <a16:creationId xmlns:a16="http://schemas.microsoft.com/office/drawing/2014/main" id="{B584F10C-077C-4002-9F28-A34C21FD89D4}"/>
                </a:ext>
              </a:extLst>
            </p:cNvPr>
            <p:cNvSpPr>
              <a:spLocks noChangeAspect="1" noChangeArrowheads="1"/>
            </p:cNvSpPr>
            <p:nvPr/>
          </p:nvSpPr>
          <p:spPr bwMode="auto">
            <a:xfrm>
              <a:off x="3855" y="2118"/>
              <a:ext cx="182" cy="182"/>
            </a:xfrm>
            <a:prstGeom prst="ellipse">
              <a:avLst/>
            </a:prstGeom>
            <a:solidFill>
              <a:srgbClr val="FFCC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50252" name="Text Box 106">
              <a:extLst>
                <a:ext uri="{FF2B5EF4-FFF2-40B4-BE49-F238E27FC236}">
                  <a16:creationId xmlns:a16="http://schemas.microsoft.com/office/drawing/2014/main" id="{5A4C01AF-AA13-4EC4-8589-C6526374961D}"/>
                </a:ext>
              </a:extLst>
            </p:cNvPr>
            <p:cNvSpPr txBox="1">
              <a:spLocks noChangeAspect="1" noChangeArrowheads="1"/>
            </p:cNvSpPr>
            <p:nvPr/>
          </p:nvSpPr>
          <p:spPr bwMode="auto">
            <a:xfrm>
              <a:off x="3927" y="2096"/>
              <a:ext cx="145" cy="2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600" b="1"/>
            </a:p>
          </p:txBody>
        </p:sp>
      </p:grpSp>
      <p:grpSp>
        <p:nvGrpSpPr>
          <p:cNvPr id="50239" name="Group 107">
            <a:extLst>
              <a:ext uri="{FF2B5EF4-FFF2-40B4-BE49-F238E27FC236}">
                <a16:creationId xmlns:a16="http://schemas.microsoft.com/office/drawing/2014/main" id="{70455850-F649-4BCE-8889-E5908AD2CEBC}"/>
              </a:ext>
            </a:extLst>
          </p:cNvPr>
          <p:cNvGrpSpPr>
            <a:grpSpLocks noChangeAspect="1"/>
          </p:cNvGrpSpPr>
          <p:nvPr/>
        </p:nvGrpSpPr>
        <p:grpSpPr bwMode="auto">
          <a:xfrm>
            <a:off x="5241925" y="3770313"/>
            <a:ext cx="357188" cy="211137"/>
            <a:chOff x="4240" y="2392"/>
            <a:chExt cx="244" cy="144"/>
          </a:xfrm>
        </p:grpSpPr>
        <p:sp>
          <p:nvSpPr>
            <p:cNvPr id="50245" name="AutoShape 108">
              <a:extLst>
                <a:ext uri="{FF2B5EF4-FFF2-40B4-BE49-F238E27FC236}">
                  <a16:creationId xmlns:a16="http://schemas.microsoft.com/office/drawing/2014/main" id="{AEEAB53E-CDAB-48E6-B696-95614129EF6A}"/>
                </a:ext>
              </a:extLst>
            </p:cNvPr>
            <p:cNvSpPr>
              <a:spLocks noChangeAspect="1" noChangeArrowheads="1"/>
            </p:cNvSpPr>
            <p:nvPr/>
          </p:nvSpPr>
          <p:spPr bwMode="auto">
            <a:xfrm>
              <a:off x="4240" y="2392"/>
              <a:ext cx="244" cy="144"/>
            </a:xfrm>
            <a:prstGeom prst="flowChartDecision">
              <a:avLst/>
            </a:prstGeom>
            <a:solidFill>
              <a:srgbClr val="9966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50246" name="Line 109">
              <a:extLst>
                <a:ext uri="{FF2B5EF4-FFF2-40B4-BE49-F238E27FC236}">
                  <a16:creationId xmlns:a16="http://schemas.microsoft.com/office/drawing/2014/main" id="{C72BBBE8-73F4-4822-9D9F-DCF7C99DB326}"/>
                </a:ext>
              </a:extLst>
            </p:cNvPr>
            <p:cNvSpPr>
              <a:spLocks noChangeAspect="1" noChangeShapeType="1"/>
            </p:cNvSpPr>
            <p:nvPr/>
          </p:nvSpPr>
          <p:spPr bwMode="auto">
            <a:xfrm>
              <a:off x="4300" y="2464"/>
              <a:ext cx="120" cy="0"/>
            </a:xfrm>
            <a:prstGeom prst="line">
              <a:avLst/>
            </a:prstGeom>
            <a:noFill/>
            <a:ln w="952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0247" name="Line 110">
              <a:extLst>
                <a:ext uri="{FF2B5EF4-FFF2-40B4-BE49-F238E27FC236}">
                  <a16:creationId xmlns:a16="http://schemas.microsoft.com/office/drawing/2014/main" id="{E9347583-3C87-4FCD-8F86-550B678A365F}"/>
                </a:ext>
              </a:extLst>
            </p:cNvPr>
            <p:cNvSpPr>
              <a:spLocks noChangeAspect="1" noChangeShapeType="1"/>
            </p:cNvSpPr>
            <p:nvPr/>
          </p:nvSpPr>
          <p:spPr bwMode="auto">
            <a:xfrm flipH="1">
              <a:off x="4324" y="2444"/>
              <a:ext cx="0" cy="38"/>
            </a:xfrm>
            <a:prstGeom prst="line">
              <a:avLst/>
            </a:prstGeom>
            <a:noFill/>
            <a:ln w="952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0248" name="Line 111">
              <a:extLst>
                <a:ext uri="{FF2B5EF4-FFF2-40B4-BE49-F238E27FC236}">
                  <a16:creationId xmlns:a16="http://schemas.microsoft.com/office/drawing/2014/main" id="{4EFAE12B-2C98-402E-8760-AC8E96F64FCE}"/>
                </a:ext>
              </a:extLst>
            </p:cNvPr>
            <p:cNvSpPr>
              <a:spLocks noChangeAspect="1" noChangeShapeType="1"/>
            </p:cNvSpPr>
            <p:nvPr/>
          </p:nvSpPr>
          <p:spPr bwMode="auto">
            <a:xfrm>
              <a:off x="4348" y="2444"/>
              <a:ext cx="0" cy="38"/>
            </a:xfrm>
            <a:prstGeom prst="line">
              <a:avLst/>
            </a:prstGeom>
            <a:noFill/>
            <a:ln w="952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0249" name="Line 112">
              <a:extLst>
                <a:ext uri="{FF2B5EF4-FFF2-40B4-BE49-F238E27FC236}">
                  <a16:creationId xmlns:a16="http://schemas.microsoft.com/office/drawing/2014/main" id="{340C67F5-124B-416A-B1E8-62CBC388106F}"/>
                </a:ext>
              </a:extLst>
            </p:cNvPr>
            <p:cNvSpPr>
              <a:spLocks noChangeAspect="1" noChangeShapeType="1"/>
            </p:cNvSpPr>
            <p:nvPr/>
          </p:nvSpPr>
          <p:spPr bwMode="auto">
            <a:xfrm>
              <a:off x="4372" y="2444"/>
              <a:ext cx="0" cy="38"/>
            </a:xfrm>
            <a:prstGeom prst="line">
              <a:avLst/>
            </a:prstGeom>
            <a:noFill/>
            <a:ln w="952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0250" name="Line 113">
              <a:extLst>
                <a:ext uri="{FF2B5EF4-FFF2-40B4-BE49-F238E27FC236}">
                  <a16:creationId xmlns:a16="http://schemas.microsoft.com/office/drawing/2014/main" id="{67A04DE9-2451-4B0A-9CE4-3794E47DA23E}"/>
                </a:ext>
              </a:extLst>
            </p:cNvPr>
            <p:cNvSpPr>
              <a:spLocks noChangeAspect="1" noChangeShapeType="1"/>
            </p:cNvSpPr>
            <p:nvPr/>
          </p:nvSpPr>
          <p:spPr bwMode="auto">
            <a:xfrm>
              <a:off x="4394" y="2444"/>
              <a:ext cx="0" cy="38"/>
            </a:xfrm>
            <a:prstGeom prst="line">
              <a:avLst/>
            </a:prstGeom>
            <a:noFill/>
            <a:ln w="952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108658" name="Line 114">
            <a:extLst>
              <a:ext uri="{FF2B5EF4-FFF2-40B4-BE49-F238E27FC236}">
                <a16:creationId xmlns:a16="http://schemas.microsoft.com/office/drawing/2014/main" id="{5CCA11CA-0495-4728-A65C-79457A9A04D7}"/>
              </a:ext>
            </a:extLst>
          </p:cNvPr>
          <p:cNvSpPr>
            <a:spLocks noChangeShapeType="1"/>
          </p:cNvSpPr>
          <p:nvPr/>
        </p:nvSpPr>
        <p:spPr bwMode="auto">
          <a:xfrm>
            <a:off x="3444875" y="4110038"/>
            <a:ext cx="1828800" cy="0"/>
          </a:xfrm>
          <a:prstGeom prst="line">
            <a:avLst/>
          </a:prstGeom>
          <a:noFill/>
          <a:ln w="28575">
            <a:solidFill>
              <a:srgbClr val="FF0000"/>
            </a:solidFill>
            <a:round/>
            <a:headEnd type="diamond" w="med" len="med"/>
            <a:tailEnd type="diamond"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8659" name="Text Box 115">
            <a:extLst>
              <a:ext uri="{FF2B5EF4-FFF2-40B4-BE49-F238E27FC236}">
                <a16:creationId xmlns:a16="http://schemas.microsoft.com/office/drawing/2014/main" id="{6C701F07-C09F-47A3-B3C9-F78365D10F79}"/>
              </a:ext>
            </a:extLst>
          </p:cNvPr>
          <p:cNvSpPr txBox="1">
            <a:spLocks noChangeArrowheads="1"/>
          </p:cNvSpPr>
          <p:nvPr/>
        </p:nvSpPr>
        <p:spPr bwMode="auto">
          <a:xfrm>
            <a:off x="3440113" y="4154488"/>
            <a:ext cx="1808162" cy="738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1400" b="1">
                <a:solidFill>
                  <a:srgbClr val="EA0000"/>
                </a:solidFill>
              </a:rPr>
              <a:t>20 yards beyond the Defensive  LOS.</a:t>
            </a:r>
          </a:p>
        </p:txBody>
      </p:sp>
      <p:grpSp>
        <p:nvGrpSpPr>
          <p:cNvPr id="50242" name="Group 121">
            <a:extLst>
              <a:ext uri="{FF2B5EF4-FFF2-40B4-BE49-F238E27FC236}">
                <a16:creationId xmlns:a16="http://schemas.microsoft.com/office/drawing/2014/main" id="{9B51880E-BC2C-4CC4-87DB-BEDCB3817091}"/>
              </a:ext>
            </a:extLst>
          </p:cNvPr>
          <p:cNvGrpSpPr>
            <a:grpSpLocks/>
          </p:cNvGrpSpPr>
          <p:nvPr/>
        </p:nvGrpSpPr>
        <p:grpSpPr bwMode="auto">
          <a:xfrm>
            <a:off x="6530975" y="2998788"/>
            <a:ext cx="442913" cy="471487"/>
            <a:chOff x="3796" y="2871"/>
            <a:chExt cx="279" cy="297"/>
          </a:xfrm>
        </p:grpSpPr>
        <p:sp>
          <p:nvSpPr>
            <p:cNvPr id="50243" name="Rectangle 122">
              <a:extLst>
                <a:ext uri="{FF2B5EF4-FFF2-40B4-BE49-F238E27FC236}">
                  <a16:creationId xmlns:a16="http://schemas.microsoft.com/office/drawing/2014/main" id="{A4FB8535-581D-45AB-86C7-42F4EC8A409B}"/>
                </a:ext>
              </a:extLst>
            </p:cNvPr>
            <p:cNvSpPr>
              <a:spLocks noChangeArrowheads="1"/>
            </p:cNvSpPr>
            <p:nvPr/>
          </p:nvSpPr>
          <p:spPr bwMode="auto">
            <a:xfrm>
              <a:off x="3796" y="2888"/>
              <a:ext cx="279" cy="280"/>
            </a:xfrm>
            <a:prstGeom prst="rect">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50244" name="Text Box 123">
              <a:extLst>
                <a:ext uri="{FF2B5EF4-FFF2-40B4-BE49-F238E27FC236}">
                  <a16:creationId xmlns:a16="http://schemas.microsoft.com/office/drawing/2014/main" id="{DF814E3E-A53C-4A19-8D15-59DBBDDA6683}"/>
                </a:ext>
              </a:extLst>
            </p:cNvPr>
            <p:cNvSpPr txBox="1">
              <a:spLocks noChangeArrowheads="1"/>
            </p:cNvSpPr>
            <p:nvPr/>
          </p:nvSpPr>
          <p:spPr bwMode="auto">
            <a:xfrm>
              <a:off x="3818" y="2871"/>
              <a:ext cx="19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400" b="1"/>
                <a:t>R</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08659"/>
                                        </p:tgtEl>
                                        <p:attrNameLst>
                                          <p:attrName>style.visibility</p:attrName>
                                        </p:attrNameLst>
                                      </p:cBhvr>
                                      <p:to>
                                        <p:strVal val="visible"/>
                                      </p:to>
                                    </p:set>
                                    <p:animEffect transition="in" filter="dissolve">
                                      <p:cBhvr>
                                        <p:cTn id="7" dur="500"/>
                                        <p:tgtEl>
                                          <p:spTgt spid="108659"/>
                                        </p:tgtEl>
                                      </p:cBhvr>
                                    </p:animEffect>
                                  </p:childTnLst>
                                </p:cTn>
                              </p:par>
                              <p:par>
                                <p:cTn id="8" presetID="9" presetClass="entr" presetSubtype="0" fill="hold" nodeType="withEffect">
                                  <p:stCondLst>
                                    <p:cond delay="0"/>
                                  </p:stCondLst>
                                  <p:childTnLst>
                                    <p:set>
                                      <p:cBhvr>
                                        <p:cTn id="9" dur="1" fill="hold">
                                          <p:stCondLst>
                                            <p:cond delay="0"/>
                                          </p:stCondLst>
                                        </p:cTn>
                                        <p:tgtEl>
                                          <p:spTgt spid="108658"/>
                                        </p:tgtEl>
                                        <p:attrNameLst>
                                          <p:attrName>style.visibility</p:attrName>
                                        </p:attrNameLst>
                                      </p:cBhvr>
                                      <p:to>
                                        <p:strVal val="visible"/>
                                      </p:to>
                                    </p:set>
                                    <p:animEffect transition="in" filter="dissolve">
                                      <p:cBhvr>
                                        <p:cTn id="10" dur="500"/>
                                        <p:tgtEl>
                                          <p:spTgt spid="10865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8659"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a:extLst>
              <a:ext uri="{FF2B5EF4-FFF2-40B4-BE49-F238E27FC236}">
                <a16:creationId xmlns:a16="http://schemas.microsoft.com/office/drawing/2014/main" id="{FB51C3E4-C5C0-4F23-AD90-BBA2AD6DB503}"/>
              </a:ext>
            </a:extLst>
          </p:cNvPr>
          <p:cNvSpPr>
            <a:spLocks noChangeArrowheads="1"/>
          </p:cNvSpPr>
          <p:nvPr/>
        </p:nvSpPr>
        <p:spPr bwMode="auto">
          <a:xfrm rot="-5400000">
            <a:off x="5937250" y="285750"/>
            <a:ext cx="444500" cy="19304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54275" name="Line 3">
            <a:extLst>
              <a:ext uri="{FF2B5EF4-FFF2-40B4-BE49-F238E27FC236}">
                <a16:creationId xmlns:a16="http://schemas.microsoft.com/office/drawing/2014/main" id="{C5390FEC-2041-4B8B-BAE7-3503DD88E15B}"/>
              </a:ext>
            </a:extLst>
          </p:cNvPr>
          <p:cNvSpPr>
            <a:spLocks noChangeShapeType="1"/>
          </p:cNvSpPr>
          <p:nvPr/>
        </p:nvSpPr>
        <p:spPr bwMode="auto">
          <a:xfrm>
            <a:off x="0" y="942975"/>
            <a:ext cx="9144000" cy="0"/>
          </a:xfrm>
          <a:prstGeom prst="line">
            <a:avLst/>
          </a:prstGeom>
          <a:noFill/>
          <a:ln w="76200" cmpd="dbl">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8788" name="Text Box 4">
            <a:extLst>
              <a:ext uri="{FF2B5EF4-FFF2-40B4-BE49-F238E27FC236}">
                <a16:creationId xmlns:a16="http://schemas.microsoft.com/office/drawing/2014/main" id="{CE4CA4AE-E8DC-403B-8492-1E40A2C745E6}"/>
              </a:ext>
            </a:extLst>
          </p:cNvPr>
          <p:cNvSpPr txBox="1">
            <a:spLocks noChangeArrowheads="1"/>
          </p:cNvSpPr>
          <p:nvPr/>
        </p:nvSpPr>
        <p:spPr bwMode="auto">
          <a:xfrm>
            <a:off x="588963" y="1060450"/>
            <a:ext cx="1201737" cy="1158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defRPr/>
            </a:pPr>
            <a:r>
              <a:rPr lang="en-US" sz="2000" u="sng">
                <a:solidFill>
                  <a:schemeClr val="bg1"/>
                </a:solidFill>
                <a:effectLst>
                  <a:outerShdw blurRad="38100" dist="38100" dir="2700000" algn="tl">
                    <a:srgbClr val="000000"/>
                  </a:outerShdw>
                </a:effectLst>
                <a:latin typeface="Arial" charset="0"/>
              </a:rPr>
              <a:t>Counting</a:t>
            </a:r>
          </a:p>
          <a:p>
            <a:pPr eaLnBrk="1" hangingPunct="1">
              <a:defRPr/>
            </a:pPr>
            <a:endParaRPr lang="en-US" sz="1000" u="sng">
              <a:solidFill>
                <a:schemeClr val="bg1"/>
              </a:solidFill>
              <a:effectLst>
                <a:outerShdw blurRad="38100" dist="38100" dir="2700000" algn="tl">
                  <a:srgbClr val="000000"/>
                </a:outerShdw>
              </a:effectLst>
              <a:latin typeface="Arial" charset="0"/>
            </a:endParaRPr>
          </a:p>
          <a:p>
            <a:pPr eaLnBrk="1" hangingPunct="1">
              <a:defRPr/>
            </a:pPr>
            <a:endParaRPr lang="en-US" sz="2000">
              <a:solidFill>
                <a:schemeClr val="bg1"/>
              </a:solidFill>
              <a:effectLst>
                <a:outerShdw blurRad="38100" dist="38100" dir="2700000" algn="tl">
                  <a:srgbClr val="000000"/>
                </a:outerShdw>
              </a:effectLst>
              <a:latin typeface="Arial" charset="0"/>
            </a:endParaRPr>
          </a:p>
          <a:p>
            <a:pPr eaLnBrk="1" hangingPunct="1">
              <a:defRPr/>
            </a:pPr>
            <a:endParaRPr lang="en-US" sz="2000">
              <a:solidFill>
                <a:schemeClr val="bg1"/>
              </a:solidFill>
              <a:effectLst>
                <a:outerShdw blurRad="38100" dist="38100" dir="2700000" algn="tl">
                  <a:srgbClr val="000000"/>
                </a:outerShdw>
              </a:effectLst>
              <a:latin typeface="Arial" charset="0"/>
            </a:endParaRPr>
          </a:p>
        </p:txBody>
      </p:sp>
      <p:sp>
        <p:nvSpPr>
          <p:cNvPr id="54277" name="Rectangle 5">
            <a:extLst>
              <a:ext uri="{FF2B5EF4-FFF2-40B4-BE49-F238E27FC236}">
                <a16:creationId xmlns:a16="http://schemas.microsoft.com/office/drawing/2014/main" id="{BAADC64B-EDF4-4BB9-B1B3-2915960E8361}"/>
              </a:ext>
            </a:extLst>
          </p:cNvPr>
          <p:cNvSpPr>
            <a:spLocks noChangeArrowheads="1"/>
          </p:cNvSpPr>
          <p:nvPr/>
        </p:nvSpPr>
        <p:spPr bwMode="auto">
          <a:xfrm>
            <a:off x="758825" y="1933575"/>
            <a:ext cx="7213600" cy="3886200"/>
          </a:xfrm>
          <a:prstGeom prst="rect">
            <a:avLst/>
          </a:prstGeom>
          <a:solidFill>
            <a:srgbClr val="00CC00"/>
          </a:solidFill>
          <a:ln w="28575">
            <a:solidFill>
              <a:srgbClr val="FFFF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en-US" altLang="en-US" sz="1800"/>
          </a:p>
        </p:txBody>
      </p:sp>
      <p:sp>
        <p:nvSpPr>
          <p:cNvPr id="54278" name="Line 6">
            <a:extLst>
              <a:ext uri="{FF2B5EF4-FFF2-40B4-BE49-F238E27FC236}">
                <a16:creationId xmlns:a16="http://schemas.microsoft.com/office/drawing/2014/main" id="{DC7784B8-EFC3-4660-B391-5DDBE427E204}"/>
              </a:ext>
            </a:extLst>
          </p:cNvPr>
          <p:cNvSpPr>
            <a:spLocks noChangeShapeType="1"/>
          </p:cNvSpPr>
          <p:nvPr/>
        </p:nvSpPr>
        <p:spPr bwMode="auto">
          <a:xfrm>
            <a:off x="2016125" y="1933575"/>
            <a:ext cx="0" cy="3886200"/>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4279" name="Line 7">
            <a:extLst>
              <a:ext uri="{FF2B5EF4-FFF2-40B4-BE49-F238E27FC236}">
                <a16:creationId xmlns:a16="http://schemas.microsoft.com/office/drawing/2014/main" id="{2599249D-01A5-40CB-A224-BE0A0CF5151C}"/>
              </a:ext>
            </a:extLst>
          </p:cNvPr>
          <p:cNvSpPr>
            <a:spLocks noChangeShapeType="1"/>
          </p:cNvSpPr>
          <p:nvPr/>
        </p:nvSpPr>
        <p:spPr bwMode="auto">
          <a:xfrm>
            <a:off x="2778125" y="1933575"/>
            <a:ext cx="0" cy="3886200"/>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4280" name="Line 8">
            <a:extLst>
              <a:ext uri="{FF2B5EF4-FFF2-40B4-BE49-F238E27FC236}">
                <a16:creationId xmlns:a16="http://schemas.microsoft.com/office/drawing/2014/main" id="{9F337083-F48B-4AF3-8BCA-006EBEF09FB6}"/>
              </a:ext>
            </a:extLst>
          </p:cNvPr>
          <p:cNvSpPr>
            <a:spLocks noChangeShapeType="1"/>
          </p:cNvSpPr>
          <p:nvPr/>
        </p:nvSpPr>
        <p:spPr bwMode="auto">
          <a:xfrm>
            <a:off x="3616325" y="1933575"/>
            <a:ext cx="0" cy="3886200"/>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4281" name="Line 9">
            <a:extLst>
              <a:ext uri="{FF2B5EF4-FFF2-40B4-BE49-F238E27FC236}">
                <a16:creationId xmlns:a16="http://schemas.microsoft.com/office/drawing/2014/main" id="{DD049058-47B3-46F9-9FB4-72E9BF2C85E5}"/>
              </a:ext>
            </a:extLst>
          </p:cNvPr>
          <p:cNvSpPr>
            <a:spLocks noChangeShapeType="1"/>
          </p:cNvSpPr>
          <p:nvPr/>
        </p:nvSpPr>
        <p:spPr bwMode="auto">
          <a:xfrm>
            <a:off x="4454525" y="1933575"/>
            <a:ext cx="0" cy="3886200"/>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4282" name="Rectangle 11">
            <a:extLst>
              <a:ext uri="{FF2B5EF4-FFF2-40B4-BE49-F238E27FC236}">
                <a16:creationId xmlns:a16="http://schemas.microsoft.com/office/drawing/2014/main" id="{79A4D9D4-74E9-421C-989D-829D56FFB188}"/>
              </a:ext>
            </a:extLst>
          </p:cNvPr>
          <p:cNvSpPr>
            <a:spLocks noChangeAspect="1" noChangeArrowheads="1"/>
          </p:cNvSpPr>
          <p:nvPr/>
        </p:nvSpPr>
        <p:spPr bwMode="auto">
          <a:xfrm>
            <a:off x="1939925" y="1781175"/>
            <a:ext cx="136525" cy="136525"/>
          </a:xfrm>
          <a:prstGeom prst="rect">
            <a:avLst/>
          </a:prstGeom>
          <a:solidFill>
            <a:srgbClr val="FF33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54283" name="Rectangle 12">
            <a:extLst>
              <a:ext uri="{FF2B5EF4-FFF2-40B4-BE49-F238E27FC236}">
                <a16:creationId xmlns:a16="http://schemas.microsoft.com/office/drawing/2014/main" id="{72C53A2C-A197-4614-AE5A-85764530C6B3}"/>
              </a:ext>
            </a:extLst>
          </p:cNvPr>
          <p:cNvSpPr>
            <a:spLocks noChangeAspect="1" noChangeArrowheads="1"/>
          </p:cNvSpPr>
          <p:nvPr/>
        </p:nvSpPr>
        <p:spPr bwMode="auto">
          <a:xfrm>
            <a:off x="1939925" y="5819775"/>
            <a:ext cx="136525" cy="136525"/>
          </a:xfrm>
          <a:prstGeom prst="rect">
            <a:avLst/>
          </a:prstGeom>
          <a:solidFill>
            <a:srgbClr val="FF33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54284" name="Rectangle 13">
            <a:extLst>
              <a:ext uri="{FF2B5EF4-FFF2-40B4-BE49-F238E27FC236}">
                <a16:creationId xmlns:a16="http://schemas.microsoft.com/office/drawing/2014/main" id="{70110075-2F6B-4198-8182-FBB49A917B83}"/>
              </a:ext>
            </a:extLst>
          </p:cNvPr>
          <p:cNvSpPr>
            <a:spLocks noChangeAspect="1" noChangeArrowheads="1"/>
          </p:cNvSpPr>
          <p:nvPr/>
        </p:nvSpPr>
        <p:spPr bwMode="auto">
          <a:xfrm>
            <a:off x="720725" y="1781175"/>
            <a:ext cx="136525" cy="136525"/>
          </a:xfrm>
          <a:prstGeom prst="rect">
            <a:avLst/>
          </a:prstGeom>
          <a:solidFill>
            <a:srgbClr val="FF33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54285" name="Rectangle 14">
            <a:extLst>
              <a:ext uri="{FF2B5EF4-FFF2-40B4-BE49-F238E27FC236}">
                <a16:creationId xmlns:a16="http://schemas.microsoft.com/office/drawing/2014/main" id="{64D2E819-F3BC-4211-8D21-5F0E33012D26}"/>
              </a:ext>
            </a:extLst>
          </p:cNvPr>
          <p:cNvSpPr>
            <a:spLocks noChangeAspect="1" noChangeArrowheads="1"/>
          </p:cNvSpPr>
          <p:nvPr/>
        </p:nvSpPr>
        <p:spPr bwMode="auto">
          <a:xfrm>
            <a:off x="720725" y="5819775"/>
            <a:ext cx="136525" cy="136525"/>
          </a:xfrm>
          <a:prstGeom prst="rect">
            <a:avLst/>
          </a:prstGeom>
          <a:solidFill>
            <a:srgbClr val="FF33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54286" name="Line 15">
            <a:extLst>
              <a:ext uri="{FF2B5EF4-FFF2-40B4-BE49-F238E27FC236}">
                <a16:creationId xmlns:a16="http://schemas.microsoft.com/office/drawing/2014/main" id="{6C86377E-4A46-47C5-B838-F74C3D0A971C}"/>
              </a:ext>
            </a:extLst>
          </p:cNvPr>
          <p:cNvSpPr>
            <a:spLocks noChangeShapeType="1"/>
          </p:cNvSpPr>
          <p:nvPr/>
        </p:nvSpPr>
        <p:spPr bwMode="auto">
          <a:xfrm>
            <a:off x="5292725" y="1958975"/>
            <a:ext cx="0" cy="3886200"/>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4287" name="Line 16">
            <a:extLst>
              <a:ext uri="{FF2B5EF4-FFF2-40B4-BE49-F238E27FC236}">
                <a16:creationId xmlns:a16="http://schemas.microsoft.com/office/drawing/2014/main" id="{A17FD11C-69AA-4E39-B16B-6153ECD20DCD}"/>
              </a:ext>
            </a:extLst>
          </p:cNvPr>
          <p:cNvSpPr>
            <a:spLocks noChangeShapeType="1"/>
          </p:cNvSpPr>
          <p:nvPr/>
        </p:nvSpPr>
        <p:spPr bwMode="auto">
          <a:xfrm>
            <a:off x="6156325" y="1946275"/>
            <a:ext cx="0" cy="3886200"/>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4288" name="Line 17">
            <a:extLst>
              <a:ext uri="{FF2B5EF4-FFF2-40B4-BE49-F238E27FC236}">
                <a16:creationId xmlns:a16="http://schemas.microsoft.com/office/drawing/2014/main" id="{9741FF3F-E3BC-4C29-98E8-4E74EF7CF8FE}"/>
              </a:ext>
            </a:extLst>
          </p:cNvPr>
          <p:cNvSpPr>
            <a:spLocks noChangeShapeType="1"/>
          </p:cNvSpPr>
          <p:nvPr/>
        </p:nvSpPr>
        <p:spPr bwMode="auto">
          <a:xfrm>
            <a:off x="7019925" y="1946275"/>
            <a:ext cx="0" cy="3886200"/>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8802" name="Text Box 18">
            <a:extLst>
              <a:ext uri="{FF2B5EF4-FFF2-40B4-BE49-F238E27FC236}">
                <a16:creationId xmlns:a16="http://schemas.microsoft.com/office/drawing/2014/main" id="{EF6AE121-BB95-4B35-9D10-37C63759D24A}"/>
              </a:ext>
            </a:extLst>
          </p:cNvPr>
          <p:cNvSpPr txBox="1">
            <a:spLocks noChangeArrowheads="1"/>
          </p:cNvSpPr>
          <p:nvPr/>
        </p:nvSpPr>
        <p:spPr bwMode="auto">
          <a:xfrm>
            <a:off x="5508625" y="1049338"/>
            <a:ext cx="12255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eaLnBrk="1" hangingPunct="1">
              <a:defRPr/>
            </a:pPr>
            <a:r>
              <a:rPr lang="en-US">
                <a:solidFill>
                  <a:schemeClr val="bg1"/>
                </a:solidFill>
                <a:effectLst>
                  <a:outerShdw blurRad="38100" dist="38100" dir="2700000" algn="tl">
                    <a:srgbClr val="000000"/>
                  </a:outerShdw>
                </a:effectLst>
                <a:latin typeface="Arial" charset="0"/>
              </a:rPr>
              <a:t>Press Box</a:t>
            </a:r>
          </a:p>
        </p:txBody>
      </p:sp>
      <p:sp>
        <p:nvSpPr>
          <p:cNvPr id="118803" name="Text Box 19">
            <a:extLst>
              <a:ext uri="{FF2B5EF4-FFF2-40B4-BE49-F238E27FC236}">
                <a16:creationId xmlns:a16="http://schemas.microsoft.com/office/drawing/2014/main" id="{EED97173-1173-48B7-8B1E-B296F55D6E00}"/>
              </a:ext>
            </a:extLst>
          </p:cNvPr>
          <p:cNvSpPr txBox="1">
            <a:spLocks noChangeArrowheads="1"/>
          </p:cNvSpPr>
          <p:nvPr/>
        </p:nvSpPr>
        <p:spPr bwMode="auto">
          <a:xfrm>
            <a:off x="2390775" y="4954588"/>
            <a:ext cx="6953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1" hangingPunct="1">
              <a:defRPr/>
            </a:pPr>
            <a:r>
              <a:rPr lang="en-US" sz="2400">
                <a:solidFill>
                  <a:schemeClr val="bg1"/>
                </a:solidFill>
                <a:effectLst>
                  <a:outerShdw blurRad="38100" dist="38100" dir="2700000" algn="tl">
                    <a:srgbClr val="000000"/>
                  </a:outerShdw>
                </a:effectLst>
                <a:latin typeface="Arial" charset="0"/>
              </a:rPr>
              <a:t>1 0</a:t>
            </a:r>
          </a:p>
        </p:txBody>
      </p:sp>
      <p:sp>
        <p:nvSpPr>
          <p:cNvPr id="118804" name="Text Box 20">
            <a:extLst>
              <a:ext uri="{FF2B5EF4-FFF2-40B4-BE49-F238E27FC236}">
                <a16:creationId xmlns:a16="http://schemas.microsoft.com/office/drawing/2014/main" id="{40DD0022-AA15-4917-A9D1-922AE857D6EB}"/>
              </a:ext>
            </a:extLst>
          </p:cNvPr>
          <p:cNvSpPr txBox="1">
            <a:spLocks noChangeArrowheads="1"/>
          </p:cNvSpPr>
          <p:nvPr/>
        </p:nvSpPr>
        <p:spPr bwMode="auto">
          <a:xfrm>
            <a:off x="3216275" y="4929188"/>
            <a:ext cx="6953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1" hangingPunct="1">
              <a:defRPr/>
            </a:pPr>
            <a:r>
              <a:rPr lang="en-US" sz="2400">
                <a:solidFill>
                  <a:schemeClr val="bg1"/>
                </a:solidFill>
                <a:effectLst>
                  <a:outerShdw blurRad="38100" dist="38100" dir="2700000" algn="tl">
                    <a:srgbClr val="000000"/>
                  </a:outerShdw>
                </a:effectLst>
                <a:latin typeface="Arial" charset="0"/>
              </a:rPr>
              <a:t>2 0</a:t>
            </a:r>
          </a:p>
        </p:txBody>
      </p:sp>
      <p:sp>
        <p:nvSpPr>
          <p:cNvPr id="118805" name="Text Box 21">
            <a:extLst>
              <a:ext uri="{FF2B5EF4-FFF2-40B4-BE49-F238E27FC236}">
                <a16:creationId xmlns:a16="http://schemas.microsoft.com/office/drawing/2014/main" id="{733E84F5-8488-4B37-995F-A9117F6A30BC}"/>
              </a:ext>
            </a:extLst>
          </p:cNvPr>
          <p:cNvSpPr txBox="1">
            <a:spLocks noChangeArrowheads="1"/>
          </p:cNvSpPr>
          <p:nvPr/>
        </p:nvSpPr>
        <p:spPr bwMode="auto">
          <a:xfrm>
            <a:off x="4067175" y="4954588"/>
            <a:ext cx="6953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1" hangingPunct="1">
              <a:defRPr/>
            </a:pPr>
            <a:r>
              <a:rPr lang="en-US" sz="2400">
                <a:solidFill>
                  <a:schemeClr val="bg1"/>
                </a:solidFill>
                <a:effectLst>
                  <a:outerShdw blurRad="38100" dist="38100" dir="2700000" algn="tl">
                    <a:srgbClr val="000000"/>
                  </a:outerShdw>
                </a:effectLst>
                <a:latin typeface="Arial" charset="0"/>
              </a:rPr>
              <a:t>3 0</a:t>
            </a:r>
          </a:p>
        </p:txBody>
      </p:sp>
      <p:sp>
        <p:nvSpPr>
          <p:cNvPr id="118806" name="Text Box 22">
            <a:extLst>
              <a:ext uri="{FF2B5EF4-FFF2-40B4-BE49-F238E27FC236}">
                <a16:creationId xmlns:a16="http://schemas.microsoft.com/office/drawing/2014/main" id="{9E98FA25-0906-43DE-8EF2-1735860B5C79}"/>
              </a:ext>
            </a:extLst>
          </p:cNvPr>
          <p:cNvSpPr txBox="1">
            <a:spLocks noChangeArrowheads="1"/>
          </p:cNvSpPr>
          <p:nvPr/>
        </p:nvSpPr>
        <p:spPr bwMode="auto">
          <a:xfrm>
            <a:off x="4892675" y="4954588"/>
            <a:ext cx="6953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1" hangingPunct="1">
              <a:defRPr/>
            </a:pPr>
            <a:r>
              <a:rPr lang="en-US" sz="2400">
                <a:solidFill>
                  <a:schemeClr val="bg1"/>
                </a:solidFill>
                <a:effectLst>
                  <a:outerShdw blurRad="38100" dist="38100" dir="2700000" algn="tl">
                    <a:srgbClr val="000000"/>
                  </a:outerShdw>
                </a:effectLst>
                <a:latin typeface="Arial" charset="0"/>
              </a:rPr>
              <a:t>4 0</a:t>
            </a:r>
          </a:p>
        </p:txBody>
      </p:sp>
      <p:sp>
        <p:nvSpPr>
          <p:cNvPr id="118807" name="Text Box 23">
            <a:extLst>
              <a:ext uri="{FF2B5EF4-FFF2-40B4-BE49-F238E27FC236}">
                <a16:creationId xmlns:a16="http://schemas.microsoft.com/office/drawing/2014/main" id="{6ED79C8D-70B9-46D4-937F-DC1D6D9AAC91}"/>
              </a:ext>
            </a:extLst>
          </p:cNvPr>
          <p:cNvSpPr txBox="1">
            <a:spLocks noChangeArrowheads="1"/>
          </p:cNvSpPr>
          <p:nvPr/>
        </p:nvSpPr>
        <p:spPr bwMode="auto">
          <a:xfrm>
            <a:off x="5765800" y="4957763"/>
            <a:ext cx="6953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1" hangingPunct="1">
              <a:defRPr/>
            </a:pPr>
            <a:r>
              <a:rPr lang="en-US" sz="2400">
                <a:solidFill>
                  <a:schemeClr val="bg1"/>
                </a:solidFill>
                <a:effectLst>
                  <a:outerShdw blurRad="38100" dist="38100" dir="2700000" algn="tl">
                    <a:srgbClr val="000000"/>
                  </a:outerShdw>
                </a:effectLst>
                <a:latin typeface="Arial" charset="0"/>
              </a:rPr>
              <a:t>5 0</a:t>
            </a:r>
          </a:p>
        </p:txBody>
      </p:sp>
      <p:sp>
        <p:nvSpPr>
          <p:cNvPr id="118808" name="Text Box 24">
            <a:extLst>
              <a:ext uri="{FF2B5EF4-FFF2-40B4-BE49-F238E27FC236}">
                <a16:creationId xmlns:a16="http://schemas.microsoft.com/office/drawing/2014/main" id="{C67BD0DC-EE8D-47AB-A1E1-EF0D554FC4EA}"/>
              </a:ext>
            </a:extLst>
          </p:cNvPr>
          <p:cNvSpPr txBox="1">
            <a:spLocks noChangeArrowheads="1"/>
          </p:cNvSpPr>
          <p:nvPr/>
        </p:nvSpPr>
        <p:spPr bwMode="auto">
          <a:xfrm>
            <a:off x="6635750" y="4941888"/>
            <a:ext cx="6953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1" hangingPunct="1">
              <a:defRPr/>
            </a:pPr>
            <a:r>
              <a:rPr lang="en-US" sz="2400">
                <a:solidFill>
                  <a:schemeClr val="bg1"/>
                </a:solidFill>
                <a:effectLst>
                  <a:outerShdw blurRad="38100" dist="38100" dir="2700000" algn="tl">
                    <a:srgbClr val="000000"/>
                  </a:outerShdw>
                </a:effectLst>
                <a:latin typeface="Arial" charset="0"/>
              </a:rPr>
              <a:t>4 0</a:t>
            </a:r>
          </a:p>
        </p:txBody>
      </p:sp>
      <p:sp>
        <p:nvSpPr>
          <p:cNvPr id="54296" name="Line 25">
            <a:extLst>
              <a:ext uri="{FF2B5EF4-FFF2-40B4-BE49-F238E27FC236}">
                <a16:creationId xmlns:a16="http://schemas.microsoft.com/office/drawing/2014/main" id="{84046C87-D07D-4727-8945-6FED4DD92931}"/>
              </a:ext>
            </a:extLst>
          </p:cNvPr>
          <p:cNvSpPr>
            <a:spLocks noChangeShapeType="1"/>
          </p:cNvSpPr>
          <p:nvPr/>
        </p:nvSpPr>
        <p:spPr bwMode="auto">
          <a:xfrm>
            <a:off x="4051300" y="5816600"/>
            <a:ext cx="12700" cy="54610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4297" name="Rectangle 26">
            <a:extLst>
              <a:ext uri="{FF2B5EF4-FFF2-40B4-BE49-F238E27FC236}">
                <a16:creationId xmlns:a16="http://schemas.microsoft.com/office/drawing/2014/main" id="{F448D31C-C74A-42D3-B5B3-3FE94DE25B33}"/>
              </a:ext>
            </a:extLst>
          </p:cNvPr>
          <p:cNvSpPr>
            <a:spLocks noChangeArrowheads="1"/>
          </p:cNvSpPr>
          <p:nvPr/>
        </p:nvSpPr>
        <p:spPr bwMode="auto">
          <a:xfrm>
            <a:off x="4064000" y="5829300"/>
            <a:ext cx="3911600" cy="533400"/>
          </a:xfrm>
          <a:prstGeom prst="rect">
            <a:avLst/>
          </a:prstGeom>
          <a:solidFill>
            <a:schemeClr val="bg1">
              <a:alpha val="50195"/>
            </a:schemeClr>
          </a:solidFill>
          <a:ln w="3175" cap="rnd">
            <a:solidFill>
              <a:schemeClr val="bg1"/>
            </a:solidFill>
            <a:prstDash val="sysDot"/>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en-US" altLang="en-US" sz="1800">
              <a:solidFill>
                <a:srgbClr val="990099"/>
              </a:solidFill>
            </a:endParaRPr>
          </a:p>
        </p:txBody>
      </p:sp>
      <p:sp>
        <p:nvSpPr>
          <p:cNvPr id="54298" name="Line 27">
            <a:extLst>
              <a:ext uri="{FF2B5EF4-FFF2-40B4-BE49-F238E27FC236}">
                <a16:creationId xmlns:a16="http://schemas.microsoft.com/office/drawing/2014/main" id="{13D4A004-23A2-4FAD-A9BE-0611569449AB}"/>
              </a:ext>
            </a:extLst>
          </p:cNvPr>
          <p:cNvSpPr>
            <a:spLocks noChangeShapeType="1"/>
          </p:cNvSpPr>
          <p:nvPr/>
        </p:nvSpPr>
        <p:spPr bwMode="auto">
          <a:xfrm>
            <a:off x="2692400" y="3238500"/>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4299" name="Line 28">
            <a:extLst>
              <a:ext uri="{FF2B5EF4-FFF2-40B4-BE49-F238E27FC236}">
                <a16:creationId xmlns:a16="http://schemas.microsoft.com/office/drawing/2014/main" id="{895D2060-A7E0-4A4A-92AA-0D3B73211F48}"/>
              </a:ext>
            </a:extLst>
          </p:cNvPr>
          <p:cNvSpPr>
            <a:spLocks noChangeShapeType="1"/>
          </p:cNvSpPr>
          <p:nvPr/>
        </p:nvSpPr>
        <p:spPr bwMode="auto">
          <a:xfrm>
            <a:off x="2692400" y="4533900"/>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4300" name="Line 29">
            <a:extLst>
              <a:ext uri="{FF2B5EF4-FFF2-40B4-BE49-F238E27FC236}">
                <a16:creationId xmlns:a16="http://schemas.microsoft.com/office/drawing/2014/main" id="{1E80768D-200A-4FCB-AB93-4370E1B0AC39}"/>
              </a:ext>
            </a:extLst>
          </p:cNvPr>
          <p:cNvSpPr>
            <a:spLocks noChangeShapeType="1"/>
          </p:cNvSpPr>
          <p:nvPr/>
        </p:nvSpPr>
        <p:spPr bwMode="auto">
          <a:xfrm>
            <a:off x="3543300" y="3225800"/>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4301" name="Line 30">
            <a:extLst>
              <a:ext uri="{FF2B5EF4-FFF2-40B4-BE49-F238E27FC236}">
                <a16:creationId xmlns:a16="http://schemas.microsoft.com/office/drawing/2014/main" id="{7D69CAD1-D279-4A3D-B3FA-F2ED367A5637}"/>
              </a:ext>
            </a:extLst>
          </p:cNvPr>
          <p:cNvSpPr>
            <a:spLocks noChangeShapeType="1"/>
          </p:cNvSpPr>
          <p:nvPr/>
        </p:nvSpPr>
        <p:spPr bwMode="auto">
          <a:xfrm>
            <a:off x="3543300" y="4521200"/>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4302" name="Line 31">
            <a:extLst>
              <a:ext uri="{FF2B5EF4-FFF2-40B4-BE49-F238E27FC236}">
                <a16:creationId xmlns:a16="http://schemas.microsoft.com/office/drawing/2014/main" id="{48145C6E-DFFA-4D8A-BE8B-88C8DF4A2EF7}"/>
              </a:ext>
            </a:extLst>
          </p:cNvPr>
          <p:cNvSpPr>
            <a:spLocks noChangeShapeType="1"/>
          </p:cNvSpPr>
          <p:nvPr/>
        </p:nvSpPr>
        <p:spPr bwMode="auto">
          <a:xfrm>
            <a:off x="4381500" y="3238500"/>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4303" name="Line 32">
            <a:extLst>
              <a:ext uri="{FF2B5EF4-FFF2-40B4-BE49-F238E27FC236}">
                <a16:creationId xmlns:a16="http://schemas.microsoft.com/office/drawing/2014/main" id="{217197D0-988E-44DC-A92B-A39F0E285B1C}"/>
              </a:ext>
            </a:extLst>
          </p:cNvPr>
          <p:cNvSpPr>
            <a:spLocks noChangeShapeType="1"/>
          </p:cNvSpPr>
          <p:nvPr/>
        </p:nvSpPr>
        <p:spPr bwMode="auto">
          <a:xfrm>
            <a:off x="4381500" y="4533900"/>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4304" name="Line 33">
            <a:extLst>
              <a:ext uri="{FF2B5EF4-FFF2-40B4-BE49-F238E27FC236}">
                <a16:creationId xmlns:a16="http://schemas.microsoft.com/office/drawing/2014/main" id="{1A77690D-5574-4E9A-A928-5C38E74EED45}"/>
              </a:ext>
            </a:extLst>
          </p:cNvPr>
          <p:cNvSpPr>
            <a:spLocks noChangeShapeType="1"/>
          </p:cNvSpPr>
          <p:nvPr/>
        </p:nvSpPr>
        <p:spPr bwMode="auto">
          <a:xfrm>
            <a:off x="5219700" y="3238500"/>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4305" name="Line 34">
            <a:extLst>
              <a:ext uri="{FF2B5EF4-FFF2-40B4-BE49-F238E27FC236}">
                <a16:creationId xmlns:a16="http://schemas.microsoft.com/office/drawing/2014/main" id="{0DFF8569-D739-43D2-A7D1-3382EAE6EB82}"/>
              </a:ext>
            </a:extLst>
          </p:cNvPr>
          <p:cNvSpPr>
            <a:spLocks noChangeShapeType="1"/>
          </p:cNvSpPr>
          <p:nvPr/>
        </p:nvSpPr>
        <p:spPr bwMode="auto">
          <a:xfrm>
            <a:off x="5219700" y="4533900"/>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4306" name="Line 35">
            <a:extLst>
              <a:ext uri="{FF2B5EF4-FFF2-40B4-BE49-F238E27FC236}">
                <a16:creationId xmlns:a16="http://schemas.microsoft.com/office/drawing/2014/main" id="{414B01BC-94DE-46F9-AF7A-538AA694327E}"/>
              </a:ext>
            </a:extLst>
          </p:cNvPr>
          <p:cNvSpPr>
            <a:spLocks noChangeShapeType="1"/>
          </p:cNvSpPr>
          <p:nvPr/>
        </p:nvSpPr>
        <p:spPr bwMode="auto">
          <a:xfrm>
            <a:off x="6070600" y="3238500"/>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4307" name="Line 36">
            <a:extLst>
              <a:ext uri="{FF2B5EF4-FFF2-40B4-BE49-F238E27FC236}">
                <a16:creationId xmlns:a16="http://schemas.microsoft.com/office/drawing/2014/main" id="{66C03A65-4112-4A6A-8390-6B3FBB70A139}"/>
              </a:ext>
            </a:extLst>
          </p:cNvPr>
          <p:cNvSpPr>
            <a:spLocks noChangeShapeType="1"/>
          </p:cNvSpPr>
          <p:nvPr/>
        </p:nvSpPr>
        <p:spPr bwMode="auto">
          <a:xfrm>
            <a:off x="6070600" y="4533900"/>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4308" name="Line 37">
            <a:extLst>
              <a:ext uri="{FF2B5EF4-FFF2-40B4-BE49-F238E27FC236}">
                <a16:creationId xmlns:a16="http://schemas.microsoft.com/office/drawing/2014/main" id="{2DD1A6C7-8614-413C-A974-E255DFBA61B1}"/>
              </a:ext>
            </a:extLst>
          </p:cNvPr>
          <p:cNvSpPr>
            <a:spLocks noChangeShapeType="1"/>
          </p:cNvSpPr>
          <p:nvPr/>
        </p:nvSpPr>
        <p:spPr bwMode="auto">
          <a:xfrm>
            <a:off x="6946900" y="3251200"/>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4309" name="Line 38">
            <a:extLst>
              <a:ext uri="{FF2B5EF4-FFF2-40B4-BE49-F238E27FC236}">
                <a16:creationId xmlns:a16="http://schemas.microsoft.com/office/drawing/2014/main" id="{FFAE125A-D397-440B-A587-47F59C4DB418}"/>
              </a:ext>
            </a:extLst>
          </p:cNvPr>
          <p:cNvSpPr>
            <a:spLocks noChangeShapeType="1"/>
          </p:cNvSpPr>
          <p:nvPr/>
        </p:nvSpPr>
        <p:spPr bwMode="auto">
          <a:xfrm>
            <a:off x="6946900" y="4546600"/>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8823" name="Text Box 39">
            <a:extLst>
              <a:ext uri="{FF2B5EF4-FFF2-40B4-BE49-F238E27FC236}">
                <a16:creationId xmlns:a16="http://schemas.microsoft.com/office/drawing/2014/main" id="{A7CAED18-9713-4091-822E-A5539B048F02}"/>
              </a:ext>
            </a:extLst>
          </p:cNvPr>
          <p:cNvSpPr txBox="1">
            <a:spLocks noChangeArrowheads="1"/>
          </p:cNvSpPr>
          <p:nvPr/>
        </p:nvSpPr>
        <p:spPr bwMode="auto">
          <a:xfrm>
            <a:off x="2339975" y="5002213"/>
            <a:ext cx="3175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eaLnBrk="1" hangingPunct="1">
              <a:defRPr/>
            </a:pPr>
            <a:r>
              <a:rPr lang="en-US">
                <a:solidFill>
                  <a:schemeClr val="bg1"/>
                </a:solidFill>
                <a:effectLst>
                  <a:outerShdw blurRad="38100" dist="38100" dir="2700000" algn="tl">
                    <a:srgbClr val="000000"/>
                  </a:outerShdw>
                </a:effectLst>
                <a:latin typeface="Arial" charset="0"/>
              </a:rPr>
              <a:t>&lt;</a:t>
            </a:r>
          </a:p>
        </p:txBody>
      </p:sp>
      <p:sp>
        <p:nvSpPr>
          <p:cNvPr id="118824" name="Text Box 40">
            <a:extLst>
              <a:ext uri="{FF2B5EF4-FFF2-40B4-BE49-F238E27FC236}">
                <a16:creationId xmlns:a16="http://schemas.microsoft.com/office/drawing/2014/main" id="{251FA04E-3324-49DB-9B4E-B4B7913DB66D}"/>
              </a:ext>
            </a:extLst>
          </p:cNvPr>
          <p:cNvSpPr txBox="1">
            <a:spLocks noChangeArrowheads="1"/>
          </p:cNvSpPr>
          <p:nvPr/>
        </p:nvSpPr>
        <p:spPr bwMode="auto">
          <a:xfrm>
            <a:off x="3127375" y="5002213"/>
            <a:ext cx="3175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eaLnBrk="1" hangingPunct="1">
              <a:defRPr/>
            </a:pPr>
            <a:r>
              <a:rPr lang="en-US">
                <a:solidFill>
                  <a:schemeClr val="bg1"/>
                </a:solidFill>
                <a:effectLst>
                  <a:outerShdw blurRad="38100" dist="38100" dir="2700000" algn="tl">
                    <a:srgbClr val="000000"/>
                  </a:outerShdw>
                </a:effectLst>
                <a:latin typeface="Arial" charset="0"/>
              </a:rPr>
              <a:t>&lt;</a:t>
            </a:r>
          </a:p>
        </p:txBody>
      </p:sp>
      <p:sp>
        <p:nvSpPr>
          <p:cNvPr id="118825" name="Text Box 41">
            <a:extLst>
              <a:ext uri="{FF2B5EF4-FFF2-40B4-BE49-F238E27FC236}">
                <a16:creationId xmlns:a16="http://schemas.microsoft.com/office/drawing/2014/main" id="{C602067B-AC80-48CA-A688-6C1CCFEF9A08}"/>
              </a:ext>
            </a:extLst>
          </p:cNvPr>
          <p:cNvSpPr txBox="1">
            <a:spLocks noChangeArrowheads="1"/>
          </p:cNvSpPr>
          <p:nvPr/>
        </p:nvSpPr>
        <p:spPr bwMode="auto">
          <a:xfrm>
            <a:off x="3978275" y="5002213"/>
            <a:ext cx="3175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eaLnBrk="1" hangingPunct="1">
              <a:defRPr/>
            </a:pPr>
            <a:r>
              <a:rPr lang="en-US">
                <a:solidFill>
                  <a:schemeClr val="bg1"/>
                </a:solidFill>
                <a:effectLst>
                  <a:outerShdw blurRad="38100" dist="38100" dir="2700000" algn="tl">
                    <a:srgbClr val="000000"/>
                  </a:outerShdw>
                </a:effectLst>
                <a:latin typeface="Arial" charset="0"/>
              </a:rPr>
              <a:t>&lt;</a:t>
            </a:r>
          </a:p>
        </p:txBody>
      </p:sp>
      <p:sp>
        <p:nvSpPr>
          <p:cNvPr id="118826" name="Text Box 42">
            <a:extLst>
              <a:ext uri="{FF2B5EF4-FFF2-40B4-BE49-F238E27FC236}">
                <a16:creationId xmlns:a16="http://schemas.microsoft.com/office/drawing/2014/main" id="{0A7FF3F1-D257-4B2C-99E3-83048C14A7E5}"/>
              </a:ext>
            </a:extLst>
          </p:cNvPr>
          <p:cNvSpPr txBox="1">
            <a:spLocks noChangeArrowheads="1"/>
          </p:cNvSpPr>
          <p:nvPr/>
        </p:nvSpPr>
        <p:spPr bwMode="auto">
          <a:xfrm>
            <a:off x="4803775" y="4989513"/>
            <a:ext cx="3175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eaLnBrk="1" hangingPunct="1">
              <a:defRPr/>
            </a:pPr>
            <a:r>
              <a:rPr lang="en-US">
                <a:solidFill>
                  <a:schemeClr val="bg1"/>
                </a:solidFill>
                <a:effectLst>
                  <a:outerShdw blurRad="38100" dist="38100" dir="2700000" algn="tl">
                    <a:srgbClr val="000000"/>
                  </a:outerShdw>
                </a:effectLst>
                <a:latin typeface="Arial" charset="0"/>
              </a:rPr>
              <a:t>&lt;</a:t>
            </a:r>
          </a:p>
        </p:txBody>
      </p:sp>
      <p:sp>
        <p:nvSpPr>
          <p:cNvPr id="118827" name="Text Box 43">
            <a:extLst>
              <a:ext uri="{FF2B5EF4-FFF2-40B4-BE49-F238E27FC236}">
                <a16:creationId xmlns:a16="http://schemas.microsoft.com/office/drawing/2014/main" id="{17305E39-4056-4594-8D95-BD2A787F4D8A}"/>
              </a:ext>
            </a:extLst>
          </p:cNvPr>
          <p:cNvSpPr txBox="1">
            <a:spLocks noChangeArrowheads="1"/>
          </p:cNvSpPr>
          <p:nvPr/>
        </p:nvSpPr>
        <p:spPr bwMode="auto">
          <a:xfrm flipV="1">
            <a:off x="7204075" y="4989513"/>
            <a:ext cx="3175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eaLnBrk="1" hangingPunct="1">
              <a:defRPr/>
            </a:pPr>
            <a:r>
              <a:rPr lang="en-US">
                <a:solidFill>
                  <a:schemeClr val="bg1"/>
                </a:solidFill>
                <a:effectLst>
                  <a:outerShdw blurRad="38100" dist="38100" dir="2700000" algn="tl">
                    <a:srgbClr val="000000"/>
                  </a:outerShdw>
                </a:effectLst>
                <a:latin typeface="Arial" charset="0"/>
              </a:rPr>
              <a:t>&lt;</a:t>
            </a:r>
          </a:p>
        </p:txBody>
      </p:sp>
      <p:grpSp>
        <p:nvGrpSpPr>
          <p:cNvPr id="54315" name="Group 44">
            <a:extLst>
              <a:ext uri="{FF2B5EF4-FFF2-40B4-BE49-F238E27FC236}">
                <a16:creationId xmlns:a16="http://schemas.microsoft.com/office/drawing/2014/main" id="{201F44A6-3354-4896-B043-54FC8F2E388A}"/>
              </a:ext>
            </a:extLst>
          </p:cNvPr>
          <p:cNvGrpSpPr>
            <a:grpSpLocks/>
          </p:cNvGrpSpPr>
          <p:nvPr/>
        </p:nvGrpSpPr>
        <p:grpSpPr bwMode="auto">
          <a:xfrm>
            <a:off x="5219700" y="5989638"/>
            <a:ext cx="204788" cy="730250"/>
            <a:chOff x="3204" y="3720"/>
            <a:chExt cx="113" cy="420"/>
          </a:xfrm>
        </p:grpSpPr>
        <p:grpSp>
          <p:nvGrpSpPr>
            <p:cNvPr id="54387" name="Group 45">
              <a:extLst>
                <a:ext uri="{FF2B5EF4-FFF2-40B4-BE49-F238E27FC236}">
                  <a16:creationId xmlns:a16="http://schemas.microsoft.com/office/drawing/2014/main" id="{60B91DB0-A8D5-4D71-A95F-35B1BFB7FE29}"/>
                </a:ext>
              </a:extLst>
            </p:cNvPr>
            <p:cNvGrpSpPr>
              <a:grpSpLocks/>
            </p:cNvGrpSpPr>
            <p:nvPr/>
          </p:nvGrpSpPr>
          <p:grpSpPr bwMode="auto">
            <a:xfrm>
              <a:off x="3204" y="3720"/>
              <a:ext cx="113" cy="420"/>
              <a:chOff x="3204" y="3708"/>
              <a:chExt cx="113" cy="420"/>
            </a:xfrm>
          </p:grpSpPr>
          <p:sp>
            <p:nvSpPr>
              <p:cNvPr id="54392" name="AutoShape 46">
                <a:extLst>
                  <a:ext uri="{FF2B5EF4-FFF2-40B4-BE49-F238E27FC236}">
                    <a16:creationId xmlns:a16="http://schemas.microsoft.com/office/drawing/2014/main" id="{F2312D30-8618-48D3-8168-0261B901F6C2}"/>
                  </a:ext>
                </a:extLst>
              </p:cNvPr>
              <p:cNvSpPr>
                <a:spLocks noChangeAspect="1" noChangeArrowheads="1"/>
              </p:cNvSpPr>
              <p:nvPr/>
            </p:nvSpPr>
            <p:spPr bwMode="auto">
              <a:xfrm>
                <a:off x="3204" y="3708"/>
                <a:ext cx="113" cy="307"/>
              </a:xfrm>
              <a:prstGeom prst="triangle">
                <a:avLst>
                  <a:gd name="adj" fmla="val 50000"/>
                </a:avLst>
              </a:prstGeom>
              <a:solidFill>
                <a:srgbClr val="FF66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54393" name="Oval 47">
                <a:extLst>
                  <a:ext uri="{FF2B5EF4-FFF2-40B4-BE49-F238E27FC236}">
                    <a16:creationId xmlns:a16="http://schemas.microsoft.com/office/drawing/2014/main" id="{1F3E354F-AA6A-45AB-B64C-F95FBF056D55}"/>
                  </a:ext>
                </a:extLst>
              </p:cNvPr>
              <p:cNvSpPr>
                <a:spLocks noChangeArrowheads="1"/>
              </p:cNvSpPr>
              <p:nvPr/>
            </p:nvSpPr>
            <p:spPr bwMode="auto">
              <a:xfrm>
                <a:off x="3210" y="4032"/>
                <a:ext cx="102" cy="96"/>
              </a:xfrm>
              <a:prstGeom prst="ellipse">
                <a:avLst/>
              </a:prstGeom>
              <a:solidFill>
                <a:srgbClr val="FF66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grpSp>
        <p:sp>
          <p:nvSpPr>
            <p:cNvPr id="54388" name="Line 48">
              <a:extLst>
                <a:ext uri="{FF2B5EF4-FFF2-40B4-BE49-F238E27FC236}">
                  <a16:creationId xmlns:a16="http://schemas.microsoft.com/office/drawing/2014/main" id="{E1DC7508-1577-450D-9B9F-D9025BF259A2}"/>
                </a:ext>
              </a:extLst>
            </p:cNvPr>
            <p:cNvSpPr>
              <a:spLocks noChangeShapeType="1"/>
            </p:cNvSpPr>
            <p:nvPr/>
          </p:nvSpPr>
          <p:spPr bwMode="auto">
            <a:xfrm>
              <a:off x="3225" y="3921"/>
              <a:ext cx="7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4389" name="Line 49">
              <a:extLst>
                <a:ext uri="{FF2B5EF4-FFF2-40B4-BE49-F238E27FC236}">
                  <a16:creationId xmlns:a16="http://schemas.microsoft.com/office/drawing/2014/main" id="{AD635E8A-6B49-40C7-B9A0-43A08B3C0E50}"/>
                </a:ext>
              </a:extLst>
            </p:cNvPr>
            <p:cNvSpPr>
              <a:spLocks noChangeShapeType="1"/>
            </p:cNvSpPr>
            <p:nvPr/>
          </p:nvSpPr>
          <p:spPr bwMode="auto">
            <a:xfrm>
              <a:off x="3216" y="3981"/>
              <a:ext cx="9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4390" name="Line 50">
              <a:extLst>
                <a:ext uri="{FF2B5EF4-FFF2-40B4-BE49-F238E27FC236}">
                  <a16:creationId xmlns:a16="http://schemas.microsoft.com/office/drawing/2014/main" id="{02545615-CED9-41DB-A30E-89496BC833F9}"/>
                </a:ext>
              </a:extLst>
            </p:cNvPr>
            <p:cNvSpPr>
              <a:spLocks noChangeShapeType="1"/>
            </p:cNvSpPr>
            <p:nvPr/>
          </p:nvSpPr>
          <p:spPr bwMode="auto">
            <a:xfrm>
              <a:off x="3240" y="3861"/>
              <a:ext cx="4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4391" name="Oval 51">
              <a:extLst>
                <a:ext uri="{FF2B5EF4-FFF2-40B4-BE49-F238E27FC236}">
                  <a16:creationId xmlns:a16="http://schemas.microsoft.com/office/drawing/2014/main" id="{9313F0A0-605B-4A04-B61B-619275F1E117}"/>
                </a:ext>
              </a:extLst>
            </p:cNvPr>
            <p:cNvSpPr>
              <a:spLocks noChangeArrowheads="1"/>
            </p:cNvSpPr>
            <p:nvPr/>
          </p:nvSpPr>
          <p:spPr bwMode="auto">
            <a:xfrm>
              <a:off x="3234" y="4063"/>
              <a:ext cx="56" cy="5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grpSp>
      <p:grpSp>
        <p:nvGrpSpPr>
          <p:cNvPr id="54316" name="Group 52">
            <a:extLst>
              <a:ext uri="{FF2B5EF4-FFF2-40B4-BE49-F238E27FC236}">
                <a16:creationId xmlns:a16="http://schemas.microsoft.com/office/drawing/2014/main" id="{DB91D296-DA27-487F-B869-2B92FD37409B}"/>
              </a:ext>
            </a:extLst>
          </p:cNvPr>
          <p:cNvGrpSpPr>
            <a:grpSpLocks/>
          </p:cNvGrpSpPr>
          <p:nvPr/>
        </p:nvGrpSpPr>
        <p:grpSpPr bwMode="auto">
          <a:xfrm>
            <a:off x="5178425" y="5953125"/>
            <a:ext cx="268288" cy="571500"/>
            <a:chOff x="3248" y="3589"/>
            <a:chExt cx="169" cy="360"/>
          </a:xfrm>
        </p:grpSpPr>
        <p:sp>
          <p:nvSpPr>
            <p:cNvPr id="54384" name="Rectangle 53">
              <a:extLst>
                <a:ext uri="{FF2B5EF4-FFF2-40B4-BE49-F238E27FC236}">
                  <a16:creationId xmlns:a16="http://schemas.microsoft.com/office/drawing/2014/main" id="{EF43116E-6FCB-4D98-BBA4-67039875F3AA}"/>
                </a:ext>
              </a:extLst>
            </p:cNvPr>
            <p:cNvSpPr>
              <a:spLocks noChangeArrowheads="1"/>
            </p:cNvSpPr>
            <p:nvPr/>
          </p:nvSpPr>
          <p:spPr bwMode="auto">
            <a:xfrm>
              <a:off x="3285" y="3796"/>
              <a:ext cx="99" cy="123"/>
            </a:xfrm>
            <a:prstGeom prst="rect">
              <a:avLst/>
            </a:prstGeom>
            <a:solidFill>
              <a:srgbClr val="C0C0C0"/>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54385" name="Text Box 54">
              <a:extLst>
                <a:ext uri="{FF2B5EF4-FFF2-40B4-BE49-F238E27FC236}">
                  <a16:creationId xmlns:a16="http://schemas.microsoft.com/office/drawing/2014/main" id="{6608CCBE-97B1-4CC2-8045-A3A9BD78F281}"/>
                </a:ext>
              </a:extLst>
            </p:cNvPr>
            <p:cNvSpPr txBox="1">
              <a:spLocks noChangeArrowheads="1"/>
            </p:cNvSpPr>
            <p:nvPr/>
          </p:nvSpPr>
          <p:spPr bwMode="auto">
            <a:xfrm flipV="1">
              <a:off x="3248" y="3776"/>
              <a:ext cx="169"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200" b="1"/>
                <a:t>1</a:t>
              </a:r>
            </a:p>
          </p:txBody>
        </p:sp>
        <p:sp>
          <p:nvSpPr>
            <p:cNvPr id="54386" name="Line 55">
              <a:extLst>
                <a:ext uri="{FF2B5EF4-FFF2-40B4-BE49-F238E27FC236}">
                  <a16:creationId xmlns:a16="http://schemas.microsoft.com/office/drawing/2014/main" id="{0588339B-A034-41C1-A072-6459AC954AFE}"/>
                </a:ext>
              </a:extLst>
            </p:cNvPr>
            <p:cNvSpPr>
              <a:spLocks noChangeShapeType="1"/>
            </p:cNvSpPr>
            <p:nvPr/>
          </p:nvSpPr>
          <p:spPr bwMode="auto">
            <a:xfrm>
              <a:off x="3336" y="3589"/>
              <a:ext cx="0" cy="203"/>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54317" name="Group 56">
            <a:extLst>
              <a:ext uri="{FF2B5EF4-FFF2-40B4-BE49-F238E27FC236}">
                <a16:creationId xmlns:a16="http://schemas.microsoft.com/office/drawing/2014/main" id="{96428C57-DBA0-4D5D-B702-B9362F75A48B}"/>
              </a:ext>
            </a:extLst>
          </p:cNvPr>
          <p:cNvGrpSpPr>
            <a:grpSpLocks/>
          </p:cNvGrpSpPr>
          <p:nvPr/>
        </p:nvGrpSpPr>
        <p:grpSpPr bwMode="auto">
          <a:xfrm>
            <a:off x="4367213" y="5981700"/>
            <a:ext cx="192087" cy="730250"/>
            <a:chOff x="3204" y="3720"/>
            <a:chExt cx="113" cy="420"/>
          </a:xfrm>
        </p:grpSpPr>
        <p:grpSp>
          <p:nvGrpSpPr>
            <p:cNvPr id="54377" name="Group 57">
              <a:extLst>
                <a:ext uri="{FF2B5EF4-FFF2-40B4-BE49-F238E27FC236}">
                  <a16:creationId xmlns:a16="http://schemas.microsoft.com/office/drawing/2014/main" id="{0D531F8E-3AF6-46E7-BF01-E9A3C49020EF}"/>
                </a:ext>
              </a:extLst>
            </p:cNvPr>
            <p:cNvGrpSpPr>
              <a:grpSpLocks/>
            </p:cNvGrpSpPr>
            <p:nvPr/>
          </p:nvGrpSpPr>
          <p:grpSpPr bwMode="auto">
            <a:xfrm>
              <a:off x="3204" y="3720"/>
              <a:ext cx="113" cy="420"/>
              <a:chOff x="3204" y="3708"/>
              <a:chExt cx="113" cy="420"/>
            </a:xfrm>
          </p:grpSpPr>
          <p:sp>
            <p:nvSpPr>
              <p:cNvPr id="54382" name="AutoShape 58">
                <a:extLst>
                  <a:ext uri="{FF2B5EF4-FFF2-40B4-BE49-F238E27FC236}">
                    <a16:creationId xmlns:a16="http://schemas.microsoft.com/office/drawing/2014/main" id="{91B18EA5-08D0-4096-9312-571E5EA6F7BC}"/>
                  </a:ext>
                </a:extLst>
              </p:cNvPr>
              <p:cNvSpPr>
                <a:spLocks noChangeAspect="1" noChangeArrowheads="1"/>
              </p:cNvSpPr>
              <p:nvPr/>
            </p:nvSpPr>
            <p:spPr bwMode="auto">
              <a:xfrm>
                <a:off x="3204" y="3708"/>
                <a:ext cx="113" cy="307"/>
              </a:xfrm>
              <a:prstGeom prst="triangle">
                <a:avLst>
                  <a:gd name="adj" fmla="val 50000"/>
                </a:avLst>
              </a:prstGeom>
              <a:solidFill>
                <a:srgbClr val="FF66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54383" name="Oval 59">
                <a:extLst>
                  <a:ext uri="{FF2B5EF4-FFF2-40B4-BE49-F238E27FC236}">
                    <a16:creationId xmlns:a16="http://schemas.microsoft.com/office/drawing/2014/main" id="{0C615069-DE7E-4405-9E25-D1404E38F9AA}"/>
                  </a:ext>
                </a:extLst>
              </p:cNvPr>
              <p:cNvSpPr>
                <a:spLocks noChangeArrowheads="1"/>
              </p:cNvSpPr>
              <p:nvPr/>
            </p:nvSpPr>
            <p:spPr bwMode="auto">
              <a:xfrm>
                <a:off x="3210" y="4032"/>
                <a:ext cx="102" cy="96"/>
              </a:xfrm>
              <a:prstGeom prst="ellipse">
                <a:avLst/>
              </a:prstGeom>
              <a:solidFill>
                <a:srgbClr val="FF66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grpSp>
        <p:sp>
          <p:nvSpPr>
            <p:cNvPr id="54378" name="Line 60">
              <a:extLst>
                <a:ext uri="{FF2B5EF4-FFF2-40B4-BE49-F238E27FC236}">
                  <a16:creationId xmlns:a16="http://schemas.microsoft.com/office/drawing/2014/main" id="{7681EDCE-4C16-4E07-ACDC-9AF3479AE8FE}"/>
                </a:ext>
              </a:extLst>
            </p:cNvPr>
            <p:cNvSpPr>
              <a:spLocks noChangeShapeType="1"/>
            </p:cNvSpPr>
            <p:nvPr/>
          </p:nvSpPr>
          <p:spPr bwMode="auto">
            <a:xfrm>
              <a:off x="3225" y="3921"/>
              <a:ext cx="7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4379" name="Line 61">
              <a:extLst>
                <a:ext uri="{FF2B5EF4-FFF2-40B4-BE49-F238E27FC236}">
                  <a16:creationId xmlns:a16="http://schemas.microsoft.com/office/drawing/2014/main" id="{006385C1-0E34-431A-A43F-A6D61C336C8F}"/>
                </a:ext>
              </a:extLst>
            </p:cNvPr>
            <p:cNvSpPr>
              <a:spLocks noChangeShapeType="1"/>
            </p:cNvSpPr>
            <p:nvPr/>
          </p:nvSpPr>
          <p:spPr bwMode="auto">
            <a:xfrm>
              <a:off x="3216" y="3981"/>
              <a:ext cx="9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4380" name="Line 62">
              <a:extLst>
                <a:ext uri="{FF2B5EF4-FFF2-40B4-BE49-F238E27FC236}">
                  <a16:creationId xmlns:a16="http://schemas.microsoft.com/office/drawing/2014/main" id="{4C3B646C-510C-486E-B783-0C8159489D84}"/>
                </a:ext>
              </a:extLst>
            </p:cNvPr>
            <p:cNvSpPr>
              <a:spLocks noChangeShapeType="1"/>
            </p:cNvSpPr>
            <p:nvPr/>
          </p:nvSpPr>
          <p:spPr bwMode="auto">
            <a:xfrm>
              <a:off x="3240" y="3861"/>
              <a:ext cx="4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4381" name="Oval 63">
              <a:extLst>
                <a:ext uri="{FF2B5EF4-FFF2-40B4-BE49-F238E27FC236}">
                  <a16:creationId xmlns:a16="http://schemas.microsoft.com/office/drawing/2014/main" id="{E4D9CDBC-255D-4339-A4E5-85F161C07E86}"/>
                </a:ext>
              </a:extLst>
            </p:cNvPr>
            <p:cNvSpPr>
              <a:spLocks noChangeArrowheads="1"/>
            </p:cNvSpPr>
            <p:nvPr/>
          </p:nvSpPr>
          <p:spPr bwMode="auto">
            <a:xfrm>
              <a:off x="3234" y="4063"/>
              <a:ext cx="56" cy="5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grpSp>
      <p:sp>
        <p:nvSpPr>
          <p:cNvPr id="54318" name="Rectangle 64">
            <a:extLst>
              <a:ext uri="{FF2B5EF4-FFF2-40B4-BE49-F238E27FC236}">
                <a16:creationId xmlns:a16="http://schemas.microsoft.com/office/drawing/2014/main" id="{E120F7CC-9894-411A-B483-55FBBD15990A}"/>
              </a:ext>
            </a:extLst>
          </p:cNvPr>
          <p:cNvSpPr>
            <a:spLocks noChangeArrowheads="1"/>
          </p:cNvSpPr>
          <p:nvPr/>
        </p:nvSpPr>
        <p:spPr bwMode="auto">
          <a:xfrm>
            <a:off x="241300" y="2908300"/>
            <a:ext cx="304800" cy="19304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118849" name="Text Box 65">
            <a:extLst>
              <a:ext uri="{FF2B5EF4-FFF2-40B4-BE49-F238E27FC236}">
                <a16:creationId xmlns:a16="http://schemas.microsoft.com/office/drawing/2014/main" id="{CC3D953D-1D57-44AE-A7F4-10C821CD10D9}"/>
              </a:ext>
            </a:extLst>
          </p:cNvPr>
          <p:cNvSpPr txBox="1">
            <a:spLocks noChangeArrowheads="1"/>
          </p:cNvSpPr>
          <p:nvPr/>
        </p:nvSpPr>
        <p:spPr bwMode="auto">
          <a:xfrm rot="-5400000">
            <a:off x="-346868" y="3694906"/>
            <a:ext cx="1454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1" hangingPunct="1">
              <a:defRPr/>
            </a:pPr>
            <a:r>
              <a:rPr lang="en-US">
                <a:solidFill>
                  <a:schemeClr val="bg1"/>
                </a:solidFill>
                <a:effectLst>
                  <a:outerShdw blurRad="38100" dist="38100" dir="2700000" algn="tl">
                    <a:srgbClr val="000000"/>
                  </a:outerShdw>
                </a:effectLst>
                <a:latin typeface="Arial" charset="0"/>
              </a:rPr>
              <a:t>Score Board</a:t>
            </a:r>
          </a:p>
        </p:txBody>
      </p:sp>
      <p:sp>
        <p:nvSpPr>
          <p:cNvPr id="118850" name="Text Box 66">
            <a:extLst>
              <a:ext uri="{FF2B5EF4-FFF2-40B4-BE49-F238E27FC236}">
                <a16:creationId xmlns:a16="http://schemas.microsoft.com/office/drawing/2014/main" id="{B9AB9415-9297-4BF5-9EDB-D55CD74F5C34}"/>
              </a:ext>
            </a:extLst>
          </p:cNvPr>
          <p:cNvSpPr txBox="1">
            <a:spLocks noChangeArrowheads="1"/>
          </p:cNvSpPr>
          <p:nvPr/>
        </p:nvSpPr>
        <p:spPr bwMode="auto">
          <a:xfrm>
            <a:off x="1561856" y="136961"/>
            <a:ext cx="6039338"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eaLnBrk="1" hangingPunct="1">
              <a:defRPr/>
            </a:pPr>
            <a:r>
              <a:rPr lang="en-US" sz="4000" dirty="0">
                <a:solidFill>
                  <a:srgbClr val="FFCC00"/>
                </a:solidFill>
                <a:effectLst>
                  <a:outerShdw blurRad="38100" dist="38100" dir="2700000" algn="tl">
                    <a:srgbClr val="000000"/>
                  </a:outerShdw>
                </a:effectLst>
                <a:latin typeface="Arial" charset="0"/>
              </a:rPr>
              <a:t>Pre-Snap Duties – 5 Man</a:t>
            </a:r>
          </a:p>
        </p:txBody>
      </p:sp>
      <p:grpSp>
        <p:nvGrpSpPr>
          <p:cNvPr id="54321" name="Group 70">
            <a:extLst>
              <a:ext uri="{FF2B5EF4-FFF2-40B4-BE49-F238E27FC236}">
                <a16:creationId xmlns:a16="http://schemas.microsoft.com/office/drawing/2014/main" id="{E765039B-B80C-4A3E-BDC9-13E3A69BD58F}"/>
              </a:ext>
            </a:extLst>
          </p:cNvPr>
          <p:cNvGrpSpPr>
            <a:grpSpLocks/>
          </p:cNvGrpSpPr>
          <p:nvPr/>
        </p:nvGrpSpPr>
        <p:grpSpPr bwMode="auto">
          <a:xfrm>
            <a:off x="4238625" y="3290888"/>
            <a:ext cx="442913" cy="471487"/>
            <a:chOff x="3796" y="2871"/>
            <a:chExt cx="279" cy="297"/>
          </a:xfrm>
        </p:grpSpPr>
        <p:sp>
          <p:nvSpPr>
            <p:cNvPr id="54375" name="Rectangle 71">
              <a:extLst>
                <a:ext uri="{FF2B5EF4-FFF2-40B4-BE49-F238E27FC236}">
                  <a16:creationId xmlns:a16="http://schemas.microsoft.com/office/drawing/2014/main" id="{049658ED-730B-4139-B788-AAC39612B46A}"/>
                </a:ext>
              </a:extLst>
            </p:cNvPr>
            <p:cNvSpPr>
              <a:spLocks noChangeArrowheads="1"/>
            </p:cNvSpPr>
            <p:nvPr/>
          </p:nvSpPr>
          <p:spPr bwMode="auto">
            <a:xfrm>
              <a:off x="3796" y="2888"/>
              <a:ext cx="279" cy="280"/>
            </a:xfrm>
            <a:prstGeom prst="rect">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54376" name="Text Box 72">
              <a:extLst>
                <a:ext uri="{FF2B5EF4-FFF2-40B4-BE49-F238E27FC236}">
                  <a16:creationId xmlns:a16="http://schemas.microsoft.com/office/drawing/2014/main" id="{8D6E5EDC-F55A-4347-8E69-8AD4150B31FA}"/>
                </a:ext>
              </a:extLst>
            </p:cNvPr>
            <p:cNvSpPr txBox="1">
              <a:spLocks noChangeArrowheads="1"/>
            </p:cNvSpPr>
            <p:nvPr/>
          </p:nvSpPr>
          <p:spPr bwMode="auto">
            <a:xfrm>
              <a:off x="3818" y="2871"/>
              <a:ext cx="19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400" b="1"/>
                <a:t>U</a:t>
              </a:r>
            </a:p>
          </p:txBody>
        </p:sp>
      </p:grpSp>
      <p:grpSp>
        <p:nvGrpSpPr>
          <p:cNvPr id="54322" name="Group 76">
            <a:extLst>
              <a:ext uri="{FF2B5EF4-FFF2-40B4-BE49-F238E27FC236}">
                <a16:creationId xmlns:a16="http://schemas.microsoft.com/office/drawing/2014/main" id="{025AE2C7-E62C-486F-92FD-99881F45FB77}"/>
              </a:ext>
            </a:extLst>
          </p:cNvPr>
          <p:cNvGrpSpPr>
            <a:grpSpLocks/>
          </p:cNvGrpSpPr>
          <p:nvPr/>
        </p:nvGrpSpPr>
        <p:grpSpPr bwMode="auto">
          <a:xfrm>
            <a:off x="6508750" y="3030538"/>
            <a:ext cx="442913" cy="471487"/>
            <a:chOff x="3796" y="2871"/>
            <a:chExt cx="279" cy="297"/>
          </a:xfrm>
        </p:grpSpPr>
        <p:sp>
          <p:nvSpPr>
            <p:cNvPr id="54373" name="Rectangle 77">
              <a:extLst>
                <a:ext uri="{FF2B5EF4-FFF2-40B4-BE49-F238E27FC236}">
                  <a16:creationId xmlns:a16="http://schemas.microsoft.com/office/drawing/2014/main" id="{7F429DA0-0C3E-4C0A-8D5D-E8CBBB471D03}"/>
                </a:ext>
              </a:extLst>
            </p:cNvPr>
            <p:cNvSpPr>
              <a:spLocks noChangeArrowheads="1"/>
            </p:cNvSpPr>
            <p:nvPr/>
          </p:nvSpPr>
          <p:spPr bwMode="auto">
            <a:xfrm>
              <a:off x="3796" y="2888"/>
              <a:ext cx="279" cy="280"/>
            </a:xfrm>
            <a:prstGeom prst="rect">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54374" name="Text Box 78">
              <a:extLst>
                <a:ext uri="{FF2B5EF4-FFF2-40B4-BE49-F238E27FC236}">
                  <a16:creationId xmlns:a16="http://schemas.microsoft.com/office/drawing/2014/main" id="{C7A62926-67ED-47A2-80EE-DBAE95EE1E21}"/>
                </a:ext>
              </a:extLst>
            </p:cNvPr>
            <p:cNvSpPr txBox="1">
              <a:spLocks noChangeArrowheads="1"/>
            </p:cNvSpPr>
            <p:nvPr/>
          </p:nvSpPr>
          <p:spPr bwMode="auto">
            <a:xfrm>
              <a:off x="3818" y="2871"/>
              <a:ext cx="19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400" b="1"/>
                <a:t>R</a:t>
              </a:r>
            </a:p>
          </p:txBody>
        </p:sp>
      </p:grpSp>
      <p:grpSp>
        <p:nvGrpSpPr>
          <p:cNvPr id="54323" name="Group 79">
            <a:extLst>
              <a:ext uri="{FF2B5EF4-FFF2-40B4-BE49-F238E27FC236}">
                <a16:creationId xmlns:a16="http://schemas.microsoft.com/office/drawing/2014/main" id="{AD17A2E5-F804-4B50-B7F8-056852D5E10C}"/>
              </a:ext>
            </a:extLst>
          </p:cNvPr>
          <p:cNvGrpSpPr>
            <a:grpSpLocks/>
          </p:cNvGrpSpPr>
          <p:nvPr/>
        </p:nvGrpSpPr>
        <p:grpSpPr bwMode="auto">
          <a:xfrm>
            <a:off x="5002213" y="5881688"/>
            <a:ext cx="612775" cy="457200"/>
            <a:chOff x="2359" y="3560"/>
            <a:chExt cx="386" cy="288"/>
          </a:xfrm>
        </p:grpSpPr>
        <p:sp>
          <p:nvSpPr>
            <p:cNvPr id="54371" name="Rectangle 80">
              <a:extLst>
                <a:ext uri="{FF2B5EF4-FFF2-40B4-BE49-F238E27FC236}">
                  <a16:creationId xmlns:a16="http://schemas.microsoft.com/office/drawing/2014/main" id="{7AF27DDF-BB33-4281-B9E5-2C35332B529C}"/>
                </a:ext>
              </a:extLst>
            </p:cNvPr>
            <p:cNvSpPr>
              <a:spLocks noChangeArrowheads="1"/>
            </p:cNvSpPr>
            <p:nvPr/>
          </p:nvSpPr>
          <p:spPr bwMode="auto">
            <a:xfrm>
              <a:off x="2402" y="3561"/>
              <a:ext cx="279" cy="280"/>
            </a:xfrm>
            <a:prstGeom prst="rect">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54372" name="Text Box 81">
              <a:extLst>
                <a:ext uri="{FF2B5EF4-FFF2-40B4-BE49-F238E27FC236}">
                  <a16:creationId xmlns:a16="http://schemas.microsoft.com/office/drawing/2014/main" id="{DF801012-FBE9-4C75-87AE-FFB1EED26488}"/>
                </a:ext>
              </a:extLst>
            </p:cNvPr>
            <p:cNvSpPr txBox="1">
              <a:spLocks noChangeArrowheads="1"/>
            </p:cNvSpPr>
            <p:nvPr/>
          </p:nvSpPr>
          <p:spPr bwMode="auto">
            <a:xfrm>
              <a:off x="2359" y="3560"/>
              <a:ext cx="38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400" b="1"/>
                <a:t> L</a:t>
              </a:r>
            </a:p>
          </p:txBody>
        </p:sp>
      </p:grpSp>
      <p:grpSp>
        <p:nvGrpSpPr>
          <p:cNvPr id="54324" name="Group 82">
            <a:extLst>
              <a:ext uri="{FF2B5EF4-FFF2-40B4-BE49-F238E27FC236}">
                <a16:creationId xmlns:a16="http://schemas.microsoft.com/office/drawing/2014/main" id="{F08A57AB-EB1C-415E-A8EA-A5104EE48646}"/>
              </a:ext>
            </a:extLst>
          </p:cNvPr>
          <p:cNvGrpSpPr>
            <a:grpSpLocks/>
          </p:cNvGrpSpPr>
          <p:nvPr/>
        </p:nvGrpSpPr>
        <p:grpSpPr bwMode="auto">
          <a:xfrm>
            <a:off x="5035550" y="1416050"/>
            <a:ext cx="695325" cy="471488"/>
            <a:chOff x="598" y="1763"/>
            <a:chExt cx="438" cy="297"/>
          </a:xfrm>
        </p:grpSpPr>
        <p:sp>
          <p:nvSpPr>
            <p:cNvPr id="54369" name="Rectangle 83">
              <a:extLst>
                <a:ext uri="{FF2B5EF4-FFF2-40B4-BE49-F238E27FC236}">
                  <a16:creationId xmlns:a16="http://schemas.microsoft.com/office/drawing/2014/main" id="{7906DB7F-1D14-4D50-A231-7158E37B8C7C}"/>
                </a:ext>
              </a:extLst>
            </p:cNvPr>
            <p:cNvSpPr>
              <a:spLocks noChangeArrowheads="1"/>
            </p:cNvSpPr>
            <p:nvPr/>
          </p:nvSpPr>
          <p:spPr bwMode="auto">
            <a:xfrm>
              <a:off x="628" y="1780"/>
              <a:ext cx="279" cy="280"/>
            </a:xfrm>
            <a:prstGeom prst="rect">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54370" name="Text Box 84">
              <a:extLst>
                <a:ext uri="{FF2B5EF4-FFF2-40B4-BE49-F238E27FC236}">
                  <a16:creationId xmlns:a16="http://schemas.microsoft.com/office/drawing/2014/main" id="{16540A56-B450-4042-AFF8-136A78D25D94}"/>
                </a:ext>
              </a:extLst>
            </p:cNvPr>
            <p:cNvSpPr txBox="1">
              <a:spLocks noChangeArrowheads="1"/>
            </p:cNvSpPr>
            <p:nvPr/>
          </p:nvSpPr>
          <p:spPr bwMode="auto">
            <a:xfrm>
              <a:off x="598" y="1763"/>
              <a:ext cx="43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400" b="1"/>
                <a:t>LJ</a:t>
              </a:r>
            </a:p>
          </p:txBody>
        </p:sp>
      </p:grpSp>
      <p:grpSp>
        <p:nvGrpSpPr>
          <p:cNvPr id="54325" name="Group 85">
            <a:extLst>
              <a:ext uri="{FF2B5EF4-FFF2-40B4-BE49-F238E27FC236}">
                <a16:creationId xmlns:a16="http://schemas.microsoft.com/office/drawing/2014/main" id="{976B48D1-9599-4F68-AC9F-06D7C3F1A587}"/>
              </a:ext>
            </a:extLst>
          </p:cNvPr>
          <p:cNvGrpSpPr>
            <a:grpSpLocks/>
          </p:cNvGrpSpPr>
          <p:nvPr/>
        </p:nvGrpSpPr>
        <p:grpSpPr bwMode="auto">
          <a:xfrm>
            <a:off x="2941638" y="3792538"/>
            <a:ext cx="600075" cy="496887"/>
            <a:chOff x="589" y="2670"/>
            <a:chExt cx="378" cy="297"/>
          </a:xfrm>
        </p:grpSpPr>
        <p:sp>
          <p:nvSpPr>
            <p:cNvPr id="54367" name="Rectangle 86">
              <a:extLst>
                <a:ext uri="{FF2B5EF4-FFF2-40B4-BE49-F238E27FC236}">
                  <a16:creationId xmlns:a16="http://schemas.microsoft.com/office/drawing/2014/main" id="{961DF6B6-92BE-464D-8CD7-AFC0445E769C}"/>
                </a:ext>
              </a:extLst>
            </p:cNvPr>
            <p:cNvSpPr>
              <a:spLocks noChangeArrowheads="1"/>
            </p:cNvSpPr>
            <p:nvPr/>
          </p:nvSpPr>
          <p:spPr bwMode="auto">
            <a:xfrm>
              <a:off x="628" y="2687"/>
              <a:ext cx="279" cy="280"/>
            </a:xfrm>
            <a:prstGeom prst="rect">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54368" name="Text Box 87">
              <a:extLst>
                <a:ext uri="{FF2B5EF4-FFF2-40B4-BE49-F238E27FC236}">
                  <a16:creationId xmlns:a16="http://schemas.microsoft.com/office/drawing/2014/main" id="{B2E01881-0175-430D-8DB0-C141711D60F4}"/>
                </a:ext>
              </a:extLst>
            </p:cNvPr>
            <p:cNvSpPr txBox="1">
              <a:spLocks noChangeArrowheads="1"/>
            </p:cNvSpPr>
            <p:nvPr/>
          </p:nvSpPr>
          <p:spPr bwMode="auto">
            <a:xfrm>
              <a:off x="589" y="2670"/>
              <a:ext cx="378" cy="2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400" b="1"/>
                <a:t>BJ</a:t>
              </a:r>
            </a:p>
          </p:txBody>
        </p:sp>
      </p:grpSp>
      <p:sp>
        <p:nvSpPr>
          <p:cNvPr id="54326" name="Rectangle 88">
            <a:extLst>
              <a:ext uri="{FF2B5EF4-FFF2-40B4-BE49-F238E27FC236}">
                <a16:creationId xmlns:a16="http://schemas.microsoft.com/office/drawing/2014/main" id="{DF111075-FF6F-4A99-B864-D06533A74223}"/>
              </a:ext>
            </a:extLst>
          </p:cNvPr>
          <p:cNvSpPr>
            <a:spLocks noChangeAspect="1" noChangeArrowheads="1"/>
          </p:cNvSpPr>
          <p:nvPr/>
        </p:nvSpPr>
        <p:spPr bwMode="auto">
          <a:xfrm>
            <a:off x="5346700" y="3759200"/>
            <a:ext cx="231775" cy="231775"/>
          </a:xfrm>
          <a:prstGeom prst="rect">
            <a:avLst/>
          </a:prstGeom>
          <a:solidFill>
            <a:srgbClr val="FFCC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54327" name="Oval 89">
            <a:extLst>
              <a:ext uri="{FF2B5EF4-FFF2-40B4-BE49-F238E27FC236}">
                <a16:creationId xmlns:a16="http://schemas.microsoft.com/office/drawing/2014/main" id="{85EB463E-25D4-4C2C-9871-0456116B61A6}"/>
              </a:ext>
            </a:extLst>
          </p:cNvPr>
          <p:cNvSpPr>
            <a:spLocks noChangeAspect="1" noChangeArrowheads="1"/>
          </p:cNvSpPr>
          <p:nvPr/>
        </p:nvSpPr>
        <p:spPr bwMode="auto">
          <a:xfrm>
            <a:off x="5346700" y="3492500"/>
            <a:ext cx="231775" cy="231775"/>
          </a:xfrm>
          <a:prstGeom prst="ellipse">
            <a:avLst/>
          </a:prstGeom>
          <a:solidFill>
            <a:srgbClr val="FFCC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54328" name="Oval 90">
            <a:extLst>
              <a:ext uri="{FF2B5EF4-FFF2-40B4-BE49-F238E27FC236}">
                <a16:creationId xmlns:a16="http://schemas.microsoft.com/office/drawing/2014/main" id="{6ABEB3B3-B25F-4EC2-9741-8A9F577D74E2}"/>
              </a:ext>
            </a:extLst>
          </p:cNvPr>
          <p:cNvSpPr>
            <a:spLocks noChangeAspect="1" noChangeArrowheads="1"/>
          </p:cNvSpPr>
          <p:nvPr/>
        </p:nvSpPr>
        <p:spPr bwMode="auto">
          <a:xfrm>
            <a:off x="5346700" y="3200400"/>
            <a:ext cx="231775" cy="231775"/>
          </a:xfrm>
          <a:prstGeom prst="ellipse">
            <a:avLst/>
          </a:prstGeom>
          <a:solidFill>
            <a:srgbClr val="FFCC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54329" name="Oval 91">
            <a:extLst>
              <a:ext uri="{FF2B5EF4-FFF2-40B4-BE49-F238E27FC236}">
                <a16:creationId xmlns:a16="http://schemas.microsoft.com/office/drawing/2014/main" id="{FFDA2920-401D-4993-BB0E-A8F065D8E08F}"/>
              </a:ext>
            </a:extLst>
          </p:cNvPr>
          <p:cNvSpPr>
            <a:spLocks noChangeAspect="1" noChangeArrowheads="1"/>
          </p:cNvSpPr>
          <p:nvPr/>
        </p:nvSpPr>
        <p:spPr bwMode="auto">
          <a:xfrm>
            <a:off x="5346700" y="4038600"/>
            <a:ext cx="231775" cy="231775"/>
          </a:xfrm>
          <a:prstGeom prst="ellipse">
            <a:avLst/>
          </a:prstGeom>
          <a:solidFill>
            <a:srgbClr val="FFCC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54330" name="Oval 92">
            <a:extLst>
              <a:ext uri="{FF2B5EF4-FFF2-40B4-BE49-F238E27FC236}">
                <a16:creationId xmlns:a16="http://schemas.microsoft.com/office/drawing/2014/main" id="{20750D4F-5A31-4DDB-A11F-2D1795D70A19}"/>
              </a:ext>
            </a:extLst>
          </p:cNvPr>
          <p:cNvSpPr>
            <a:spLocks noChangeAspect="1" noChangeArrowheads="1"/>
          </p:cNvSpPr>
          <p:nvPr/>
        </p:nvSpPr>
        <p:spPr bwMode="auto">
          <a:xfrm>
            <a:off x="5346700" y="4318000"/>
            <a:ext cx="231775" cy="231775"/>
          </a:xfrm>
          <a:prstGeom prst="ellipse">
            <a:avLst/>
          </a:prstGeom>
          <a:solidFill>
            <a:srgbClr val="FFCC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54331" name="Oval 93">
            <a:extLst>
              <a:ext uri="{FF2B5EF4-FFF2-40B4-BE49-F238E27FC236}">
                <a16:creationId xmlns:a16="http://schemas.microsoft.com/office/drawing/2014/main" id="{961CDCD0-83E7-4446-AD1D-A4D348D3A416}"/>
              </a:ext>
            </a:extLst>
          </p:cNvPr>
          <p:cNvSpPr>
            <a:spLocks noChangeAspect="1" noChangeArrowheads="1"/>
          </p:cNvSpPr>
          <p:nvPr/>
        </p:nvSpPr>
        <p:spPr bwMode="auto">
          <a:xfrm>
            <a:off x="5626100" y="3759200"/>
            <a:ext cx="231775" cy="231775"/>
          </a:xfrm>
          <a:prstGeom prst="ellipse">
            <a:avLst/>
          </a:prstGeom>
          <a:solidFill>
            <a:srgbClr val="FFCC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en-US" altLang="en-US" sz="1800"/>
          </a:p>
        </p:txBody>
      </p:sp>
      <p:sp>
        <p:nvSpPr>
          <p:cNvPr id="54332" name="Oval 94">
            <a:extLst>
              <a:ext uri="{FF2B5EF4-FFF2-40B4-BE49-F238E27FC236}">
                <a16:creationId xmlns:a16="http://schemas.microsoft.com/office/drawing/2014/main" id="{E2B019D3-245E-4C0E-B78D-BC1484241E79}"/>
              </a:ext>
            </a:extLst>
          </p:cNvPr>
          <p:cNvSpPr>
            <a:spLocks noChangeAspect="1" noChangeArrowheads="1"/>
          </p:cNvSpPr>
          <p:nvPr/>
        </p:nvSpPr>
        <p:spPr bwMode="auto">
          <a:xfrm>
            <a:off x="5576888" y="4983163"/>
            <a:ext cx="231775" cy="231775"/>
          </a:xfrm>
          <a:prstGeom prst="ellipse">
            <a:avLst/>
          </a:prstGeom>
          <a:solidFill>
            <a:srgbClr val="FFCC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en-US" altLang="en-US" sz="1600" b="1"/>
          </a:p>
        </p:txBody>
      </p:sp>
      <p:grpSp>
        <p:nvGrpSpPr>
          <p:cNvPr id="54333" name="Group 95">
            <a:extLst>
              <a:ext uri="{FF2B5EF4-FFF2-40B4-BE49-F238E27FC236}">
                <a16:creationId xmlns:a16="http://schemas.microsoft.com/office/drawing/2014/main" id="{1029C009-BD96-4694-8740-F922284EAD95}"/>
              </a:ext>
            </a:extLst>
          </p:cNvPr>
          <p:cNvGrpSpPr>
            <a:grpSpLocks noChangeAspect="1"/>
          </p:cNvGrpSpPr>
          <p:nvPr/>
        </p:nvGrpSpPr>
        <p:grpSpPr bwMode="auto">
          <a:xfrm>
            <a:off x="5083175" y="4570413"/>
            <a:ext cx="542925" cy="336550"/>
            <a:chOff x="3058" y="2951"/>
            <a:chExt cx="428" cy="264"/>
          </a:xfrm>
        </p:grpSpPr>
        <p:sp>
          <p:nvSpPr>
            <p:cNvPr id="54365" name="Oval 96">
              <a:extLst>
                <a:ext uri="{FF2B5EF4-FFF2-40B4-BE49-F238E27FC236}">
                  <a16:creationId xmlns:a16="http://schemas.microsoft.com/office/drawing/2014/main" id="{E8844CE5-FFBD-4C86-9BE4-575A1669E5F1}"/>
                </a:ext>
              </a:extLst>
            </p:cNvPr>
            <p:cNvSpPr>
              <a:spLocks noChangeAspect="1" noChangeArrowheads="1"/>
            </p:cNvSpPr>
            <p:nvPr/>
          </p:nvSpPr>
          <p:spPr bwMode="auto">
            <a:xfrm>
              <a:off x="3264" y="2960"/>
              <a:ext cx="182" cy="182"/>
            </a:xfrm>
            <a:prstGeom prst="ellipse">
              <a:avLst/>
            </a:prstGeom>
            <a:solidFill>
              <a:srgbClr val="FFCC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54366" name="Text Box 97">
              <a:extLst>
                <a:ext uri="{FF2B5EF4-FFF2-40B4-BE49-F238E27FC236}">
                  <a16:creationId xmlns:a16="http://schemas.microsoft.com/office/drawing/2014/main" id="{2837F8AC-4272-4122-A814-C93CC4105C61}"/>
                </a:ext>
              </a:extLst>
            </p:cNvPr>
            <p:cNvSpPr txBox="1">
              <a:spLocks noChangeAspect="1" noChangeArrowheads="1"/>
            </p:cNvSpPr>
            <p:nvPr/>
          </p:nvSpPr>
          <p:spPr bwMode="auto">
            <a:xfrm>
              <a:off x="3058" y="2951"/>
              <a:ext cx="428" cy="2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50000"/>
                </a:spcBef>
                <a:buFontTx/>
                <a:buNone/>
              </a:pPr>
              <a:endParaRPr lang="en-US" altLang="en-US" sz="1600" b="1"/>
            </a:p>
          </p:txBody>
        </p:sp>
      </p:grpSp>
      <p:grpSp>
        <p:nvGrpSpPr>
          <p:cNvPr id="54334" name="Group 98">
            <a:extLst>
              <a:ext uri="{FF2B5EF4-FFF2-40B4-BE49-F238E27FC236}">
                <a16:creationId xmlns:a16="http://schemas.microsoft.com/office/drawing/2014/main" id="{AA943969-19B9-4028-805A-5D86763200A0}"/>
              </a:ext>
            </a:extLst>
          </p:cNvPr>
          <p:cNvGrpSpPr>
            <a:grpSpLocks noChangeAspect="1"/>
          </p:cNvGrpSpPr>
          <p:nvPr/>
        </p:nvGrpSpPr>
        <p:grpSpPr bwMode="auto">
          <a:xfrm>
            <a:off x="5335588" y="2652713"/>
            <a:ext cx="287337" cy="336550"/>
            <a:chOff x="3264" y="1559"/>
            <a:chExt cx="226" cy="264"/>
          </a:xfrm>
        </p:grpSpPr>
        <p:sp>
          <p:nvSpPr>
            <p:cNvPr id="54363" name="Oval 99">
              <a:extLst>
                <a:ext uri="{FF2B5EF4-FFF2-40B4-BE49-F238E27FC236}">
                  <a16:creationId xmlns:a16="http://schemas.microsoft.com/office/drawing/2014/main" id="{ED464BA9-EA69-412A-BA63-F2F97453D436}"/>
                </a:ext>
              </a:extLst>
            </p:cNvPr>
            <p:cNvSpPr>
              <a:spLocks noChangeAspect="1" noChangeArrowheads="1"/>
            </p:cNvSpPr>
            <p:nvPr/>
          </p:nvSpPr>
          <p:spPr bwMode="auto">
            <a:xfrm>
              <a:off x="3264" y="1576"/>
              <a:ext cx="182" cy="182"/>
            </a:xfrm>
            <a:prstGeom prst="ellipse">
              <a:avLst/>
            </a:prstGeom>
            <a:solidFill>
              <a:srgbClr val="FFCC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54364" name="Text Box 100">
              <a:extLst>
                <a:ext uri="{FF2B5EF4-FFF2-40B4-BE49-F238E27FC236}">
                  <a16:creationId xmlns:a16="http://schemas.microsoft.com/office/drawing/2014/main" id="{BBCD6847-F730-4433-A930-2137C60A5598}"/>
                </a:ext>
              </a:extLst>
            </p:cNvPr>
            <p:cNvSpPr txBox="1">
              <a:spLocks noChangeAspect="1" noChangeArrowheads="1"/>
            </p:cNvSpPr>
            <p:nvPr/>
          </p:nvSpPr>
          <p:spPr bwMode="auto">
            <a:xfrm>
              <a:off x="3345" y="1559"/>
              <a:ext cx="145" cy="2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600" b="1"/>
            </a:p>
          </p:txBody>
        </p:sp>
      </p:grpSp>
      <p:grpSp>
        <p:nvGrpSpPr>
          <p:cNvPr id="54335" name="Group 101">
            <a:extLst>
              <a:ext uri="{FF2B5EF4-FFF2-40B4-BE49-F238E27FC236}">
                <a16:creationId xmlns:a16="http://schemas.microsoft.com/office/drawing/2014/main" id="{2303A1F5-8E70-4954-8F4D-91900EB8B1F3}"/>
              </a:ext>
            </a:extLst>
          </p:cNvPr>
          <p:cNvGrpSpPr>
            <a:grpSpLocks noChangeAspect="1"/>
          </p:cNvGrpSpPr>
          <p:nvPr/>
        </p:nvGrpSpPr>
        <p:grpSpPr bwMode="auto">
          <a:xfrm>
            <a:off x="5908675" y="3481388"/>
            <a:ext cx="274638" cy="336550"/>
            <a:chOff x="3855" y="2096"/>
            <a:chExt cx="217" cy="264"/>
          </a:xfrm>
        </p:grpSpPr>
        <p:sp>
          <p:nvSpPr>
            <p:cNvPr id="54361" name="Oval 102">
              <a:extLst>
                <a:ext uri="{FF2B5EF4-FFF2-40B4-BE49-F238E27FC236}">
                  <a16:creationId xmlns:a16="http://schemas.microsoft.com/office/drawing/2014/main" id="{9C96275E-8EAD-4F80-85D8-7B44974D4423}"/>
                </a:ext>
              </a:extLst>
            </p:cNvPr>
            <p:cNvSpPr>
              <a:spLocks noChangeAspect="1" noChangeArrowheads="1"/>
            </p:cNvSpPr>
            <p:nvPr/>
          </p:nvSpPr>
          <p:spPr bwMode="auto">
            <a:xfrm>
              <a:off x="3855" y="2118"/>
              <a:ext cx="182" cy="182"/>
            </a:xfrm>
            <a:prstGeom prst="ellipse">
              <a:avLst/>
            </a:prstGeom>
            <a:solidFill>
              <a:srgbClr val="FFCC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54362" name="Text Box 103">
              <a:extLst>
                <a:ext uri="{FF2B5EF4-FFF2-40B4-BE49-F238E27FC236}">
                  <a16:creationId xmlns:a16="http://schemas.microsoft.com/office/drawing/2014/main" id="{2D4151E8-21F3-4D08-971C-BA45BC2481C2}"/>
                </a:ext>
              </a:extLst>
            </p:cNvPr>
            <p:cNvSpPr txBox="1">
              <a:spLocks noChangeAspect="1" noChangeArrowheads="1"/>
            </p:cNvSpPr>
            <p:nvPr/>
          </p:nvSpPr>
          <p:spPr bwMode="auto">
            <a:xfrm>
              <a:off x="3927" y="2096"/>
              <a:ext cx="145" cy="2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600" b="1"/>
            </a:p>
          </p:txBody>
        </p:sp>
      </p:grpSp>
      <p:grpSp>
        <p:nvGrpSpPr>
          <p:cNvPr id="54336" name="Group 104">
            <a:extLst>
              <a:ext uri="{FF2B5EF4-FFF2-40B4-BE49-F238E27FC236}">
                <a16:creationId xmlns:a16="http://schemas.microsoft.com/office/drawing/2014/main" id="{5A61001B-2274-4A07-B411-81CE85696852}"/>
              </a:ext>
            </a:extLst>
          </p:cNvPr>
          <p:cNvGrpSpPr>
            <a:grpSpLocks noChangeAspect="1"/>
          </p:cNvGrpSpPr>
          <p:nvPr/>
        </p:nvGrpSpPr>
        <p:grpSpPr bwMode="auto">
          <a:xfrm>
            <a:off x="5921375" y="4052888"/>
            <a:ext cx="274638" cy="336550"/>
            <a:chOff x="3855" y="2096"/>
            <a:chExt cx="217" cy="264"/>
          </a:xfrm>
        </p:grpSpPr>
        <p:sp>
          <p:nvSpPr>
            <p:cNvPr id="54359" name="Oval 105">
              <a:extLst>
                <a:ext uri="{FF2B5EF4-FFF2-40B4-BE49-F238E27FC236}">
                  <a16:creationId xmlns:a16="http://schemas.microsoft.com/office/drawing/2014/main" id="{9039AD45-2399-4DDF-97ED-62664F02ABD2}"/>
                </a:ext>
              </a:extLst>
            </p:cNvPr>
            <p:cNvSpPr>
              <a:spLocks noChangeAspect="1" noChangeArrowheads="1"/>
            </p:cNvSpPr>
            <p:nvPr/>
          </p:nvSpPr>
          <p:spPr bwMode="auto">
            <a:xfrm>
              <a:off x="3855" y="2118"/>
              <a:ext cx="182" cy="182"/>
            </a:xfrm>
            <a:prstGeom prst="ellipse">
              <a:avLst/>
            </a:prstGeom>
            <a:solidFill>
              <a:srgbClr val="FFCC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54360" name="Text Box 106">
              <a:extLst>
                <a:ext uri="{FF2B5EF4-FFF2-40B4-BE49-F238E27FC236}">
                  <a16:creationId xmlns:a16="http://schemas.microsoft.com/office/drawing/2014/main" id="{6BF201D8-26AB-406F-B3EE-93E89B63BCCB}"/>
                </a:ext>
              </a:extLst>
            </p:cNvPr>
            <p:cNvSpPr txBox="1">
              <a:spLocks noChangeAspect="1" noChangeArrowheads="1"/>
            </p:cNvSpPr>
            <p:nvPr/>
          </p:nvSpPr>
          <p:spPr bwMode="auto">
            <a:xfrm>
              <a:off x="3927" y="2096"/>
              <a:ext cx="145" cy="2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600" b="1"/>
            </a:p>
          </p:txBody>
        </p:sp>
      </p:grpSp>
      <p:grpSp>
        <p:nvGrpSpPr>
          <p:cNvPr id="54337" name="Group 107">
            <a:extLst>
              <a:ext uri="{FF2B5EF4-FFF2-40B4-BE49-F238E27FC236}">
                <a16:creationId xmlns:a16="http://schemas.microsoft.com/office/drawing/2014/main" id="{D723ECF8-76DF-4086-8C59-143F580D6C40}"/>
              </a:ext>
            </a:extLst>
          </p:cNvPr>
          <p:cNvGrpSpPr>
            <a:grpSpLocks noChangeAspect="1"/>
          </p:cNvGrpSpPr>
          <p:nvPr/>
        </p:nvGrpSpPr>
        <p:grpSpPr bwMode="auto">
          <a:xfrm>
            <a:off x="5241925" y="3770313"/>
            <a:ext cx="357188" cy="211137"/>
            <a:chOff x="4240" y="2392"/>
            <a:chExt cx="244" cy="144"/>
          </a:xfrm>
        </p:grpSpPr>
        <p:sp>
          <p:nvSpPr>
            <p:cNvPr id="54353" name="AutoShape 108">
              <a:extLst>
                <a:ext uri="{FF2B5EF4-FFF2-40B4-BE49-F238E27FC236}">
                  <a16:creationId xmlns:a16="http://schemas.microsoft.com/office/drawing/2014/main" id="{A26BF9BF-DE92-40B3-8397-EC00952AF3C4}"/>
                </a:ext>
              </a:extLst>
            </p:cNvPr>
            <p:cNvSpPr>
              <a:spLocks noChangeAspect="1" noChangeArrowheads="1"/>
            </p:cNvSpPr>
            <p:nvPr/>
          </p:nvSpPr>
          <p:spPr bwMode="auto">
            <a:xfrm>
              <a:off x="4240" y="2392"/>
              <a:ext cx="244" cy="144"/>
            </a:xfrm>
            <a:prstGeom prst="flowChartDecision">
              <a:avLst/>
            </a:prstGeom>
            <a:solidFill>
              <a:srgbClr val="9966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54354" name="Line 109">
              <a:extLst>
                <a:ext uri="{FF2B5EF4-FFF2-40B4-BE49-F238E27FC236}">
                  <a16:creationId xmlns:a16="http://schemas.microsoft.com/office/drawing/2014/main" id="{46146261-2121-4A94-BB82-BB6095C443F8}"/>
                </a:ext>
              </a:extLst>
            </p:cNvPr>
            <p:cNvSpPr>
              <a:spLocks noChangeAspect="1" noChangeShapeType="1"/>
            </p:cNvSpPr>
            <p:nvPr/>
          </p:nvSpPr>
          <p:spPr bwMode="auto">
            <a:xfrm>
              <a:off x="4300" y="2464"/>
              <a:ext cx="120" cy="0"/>
            </a:xfrm>
            <a:prstGeom prst="line">
              <a:avLst/>
            </a:prstGeom>
            <a:noFill/>
            <a:ln w="952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4355" name="Line 110">
              <a:extLst>
                <a:ext uri="{FF2B5EF4-FFF2-40B4-BE49-F238E27FC236}">
                  <a16:creationId xmlns:a16="http://schemas.microsoft.com/office/drawing/2014/main" id="{BE4BF312-543B-4F22-A3E8-82D7E80D0A3F}"/>
                </a:ext>
              </a:extLst>
            </p:cNvPr>
            <p:cNvSpPr>
              <a:spLocks noChangeAspect="1" noChangeShapeType="1"/>
            </p:cNvSpPr>
            <p:nvPr/>
          </p:nvSpPr>
          <p:spPr bwMode="auto">
            <a:xfrm flipH="1">
              <a:off x="4324" y="2444"/>
              <a:ext cx="0" cy="38"/>
            </a:xfrm>
            <a:prstGeom prst="line">
              <a:avLst/>
            </a:prstGeom>
            <a:noFill/>
            <a:ln w="952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4356" name="Line 111">
              <a:extLst>
                <a:ext uri="{FF2B5EF4-FFF2-40B4-BE49-F238E27FC236}">
                  <a16:creationId xmlns:a16="http://schemas.microsoft.com/office/drawing/2014/main" id="{9585A387-2F48-46FF-A24E-AA61CA7D48D1}"/>
                </a:ext>
              </a:extLst>
            </p:cNvPr>
            <p:cNvSpPr>
              <a:spLocks noChangeAspect="1" noChangeShapeType="1"/>
            </p:cNvSpPr>
            <p:nvPr/>
          </p:nvSpPr>
          <p:spPr bwMode="auto">
            <a:xfrm>
              <a:off x="4348" y="2444"/>
              <a:ext cx="0" cy="38"/>
            </a:xfrm>
            <a:prstGeom prst="line">
              <a:avLst/>
            </a:prstGeom>
            <a:noFill/>
            <a:ln w="952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4357" name="Line 112">
              <a:extLst>
                <a:ext uri="{FF2B5EF4-FFF2-40B4-BE49-F238E27FC236}">
                  <a16:creationId xmlns:a16="http://schemas.microsoft.com/office/drawing/2014/main" id="{41CD0881-5364-4065-8F69-AD083D735490}"/>
                </a:ext>
              </a:extLst>
            </p:cNvPr>
            <p:cNvSpPr>
              <a:spLocks noChangeAspect="1" noChangeShapeType="1"/>
            </p:cNvSpPr>
            <p:nvPr/>
          </p:nvSpPr>
          <p:spPr bwMode="auto">
            <a:xfrm>
              <a:off x="4372" y="2444"/>
              <a:ext cx="0" cy="38"/>
            </a:xfrm>
            <a:prstGeom prst="line">
              <a:avLst/>
            </a:prstGeom>
            <a:noFill/>
            <a:ln w="952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4358" name="Line 113">
              <a:extLst>
                <a:ext uri="{FF2B5EF4-FFF2-40B4-BE49-F238E27FC236}">
                  <a16:creationId xmlns:a16="http://schemas.microsoft.com/office/drawing/2014/main" id="{0AC55747-9663-468B-8693-99D8C356B521}"/>
                </a:ext>
              </a:extLst>
            </p:cNvPr>
            <p:cNvSpPr>
              <a:spLocks noChangeAspect="1" noChangeShapeType="1"/>
            </p:cNvSpPr>
            <p:nvPr/>
          </p:nvSpPr>
          <p:spPr bwMode="auto">
            <a:xfrm>
              <a:off x="4394" y="2444"/>
              <a:ext cx="0" cy="38"/>
            </a:xfrm>
            <a:prstGeom prst="line">
              <a:avLst/>
            </a:prstGeom>
            <a:noFill/>
            <a:ln w="952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118904" name="Oval 120">
            <a:extLst>
              <a:ext uri="{FF2B5EF4-FFF2-40B4-BE49-F238E27FC236}">
                <a16:creationId xmlns:a16="http://schemas.microsoft.com/office/drawing/2014/main" id="{5540D0ED-6987-40D3-B2CC-DB6A39860C36}"/>
              </a:ext>
            </a:extLst>
          </p:cNvPr>
          <p:cNvSpPr>
            <a:spLocks noChangeArrowheads="1"/>
          </p:cNvSpPr>
          <p:nvPr/>
        </p:nvSpPr>
        <p:spPr bwMode="auto">
          <a:xfrm>
            <a:off x="6354763" y="2887663"/>
            <a:ext cx="749300" cy="749300"/>
          </a:xfrm>
          <a:prstGeom prst="ellipse">
            <a:avLst/>
          </a:prstGeom>
          <a:noFill/>
          <a:ln w="38100">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118905" name="Oval 121">
            <a:extLst>
              <a:ext uri="{FF2B5EF4-FFF2-40B4-BE49-F238E27FC236}">
                <a16:creationId xmlns:a16="http://schemas.microsoft.com/office/drawing/2014/main" id="{969CEF75-433B-4B89-9809-E8B149E27405}"/>
              </a:ext>
            </a:extLst>
          </p:cNvPr>
          <p:cNvSpPr>
            <a:spLocks noChangeArrowheads="1"/>
          </p:cNvSpPr>
          <p:nvPr/>
        </p:nvSpPr>
        <p:spPr bwMode="auto">
          <a:xfrm>
            <a:off x="4073525" y="3157538"/>
            <a:ext cx="749300" cy="749300"/>
          </a:xfrm>
          <a:prstGeom prst="ellipse">
            <a:avLst/>
          </a:prstGeom>
          <a:noFill/>
          <a:ln w="38100">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118910" name="Text Box 126">
            <a:extLst>
              <a:ext uri="{FF2B5EF4-FFF2-40B4-BE49-F238E27FC236}">
                <a16:creationId xmlns:a16="http://schemas.microsoft.com/office/drawing/2014/main" id="{25C8B4CA-35D3-4273-80FE-665B9B83D37B}"/>
              </a:ext>
            </a:extLst>
          </p:cNvPr>
          <p:cNvSpPr txBox="1">
            <a:spLocks noChangeArrowheads="1"/>
          </p:cNvSpPr>
          <p:nvPr/>
        </p:nvSpPr>
        <p:spPr bwMode="auto">
          <a:xfrm>
            <a:off x="6283325" y="2144713"/>
            <a:ext cx="1657350" cy="366712"/>
          </a:xfrm>
          <a:prstGeom prst="rect">
            <a:avLst/>
          </a:prstGeom>
          <a:solidFill>
            <a:srgbClr val="00CC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r>
              <a:rPr lang="en-US" altLang="en-US" sz="1800">
                <a:solidFill>
                  <a:srgbClr val="EA0000"/>
                </a:solidFill>
              </a:rPr>
              <a:t>Count Offense</a:t>
            </a:r>
          </a:p>
        </p:txBody>
      </p:sp>
      <p:sp>
        <p:nvSpPr>
          <p:cNvPr id="118912" name="Oval 128">
            <a:extLst>
              <a:ext uri="{FF2B5EF4-FFF2-40B4-BE49-F238E27FC236}">
                <a16:creationId xmlns:a16="http://schemas.microsoft.com/office/drawing/2014/main" id="{E78FE80F-9B5B-4546-8D1F-EDD76457E9B1}"/>
              </a:ext>
            </a:extLst>
          </p:cNvPr>
          <p:cNvSpPr>
            <a:spLocks noChangeArrowheads="1"/>
          </p:cNvSpPr>
          <p:nvPr/>
        </p:nvSpPr>
        <p:spPr bwMode="auto">
          <a:xfrm>
            <a:off x="2835275" y="3675063"/>
            <a:ext cx="749300" cy="749300"/>
          </a:xfrm>
          <a:prstGeom prst="ellipse">
            <a:avLst/>
          </a:prstGeom>
          <a:noFill/>
          <a:ln w="38100">
            <a:solidFill>
              <a:srgbClr val="FF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54342" name="Rectangle 134">
            <a:extLst>
              <a:ext uri="{FF2B5EF4-FFF2-40B4-BE49-F238E27FC236}">
                <a16:creationId xmlns:a16="http://schemas.microsoft.com/office/drawing/2014/main" id="{A1444528-55A3-4B49-B41A-E5A056ECB713}"/>
              </a:ext>
            </a:extLst>
          </p:cNvPr>
          <p:cNvSpPr>
            <a:spLocks noChangeArrowheads="1"/>
          </p:cNvSpPr>
          <p:nvPr/>
        </p:nvSpPr>
        <p:spPr bwMode="auto">
          <a:xfrm>
            <a:off x="1892300" y="2857500"/>
            <a:ext cx="228600" cy="393700"/>
          </a:xfrm>
          <a:prstGeom prst="rect">
            <a:avLst/>
          </a:prstGeom>
          <a:solidFill>
            <a:srgbClr val="00CC00"/>
          </a:solidFill>
          <a:ln w="9525">
            <a:solidFill>
              <a:srgbClr val="00CC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118920" name="Line 136">
            <a:extLst>
              <a:ext uri="{FF2B5EF4-FFF2-40B4-BE49-F238E27FC236}">
                <a16:creationId xmlns:a16="http://schemas.microsoft.com/office/drawing/2014/main" id="{B4AC67FD-C88C-4938-9EC8-BD12985D805E}"/>
              </a:ext>
            </a:extLst>
          </p:cNvPr>
          <p:cNvSpPr>
            <a:spLocks noChangeShapeType="1"/>
          </p:cNvSpPr>
          <p:nvPr/>
        </p:nvSpPr>
        <p:spPr bwMode="auto">
          <a:xfrm flipH="1" flipV="1">
            <a:off x="5537200" y="5956300"/>
            <a:ext cx="393700" cy="127000"/>
          </a:xfrm>
          <a:prstGeom prst="line">
            <a:avLst/>
          </a:prstGeom>
          <a:noFill/>
          <a:ln w="38100">
            <a:solidFill>
              <a:srgbClr val="660066"/>
            </a:solidFill>
            <a:round/>
            <a:headEnd/>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8922" name="Text Box 138">
            <a:extLst>
              <a:ext uri="{FF2B5EF4-FFF2-40B4-BE49-F238E27FC236}">
                <a16:creationId xmlns:a16="http://schemas.microsoft.com/office/drawing/2014/main" id="{C2C6B51C-0513-4585-A453-E3AB7FE4812B}"/>
              </a:ext>
            </a:extLst>
          </p:cNvPr>
          <p:cNvSpPr txBox="1">
            <a:spLocks noChangeArrowheads="1"/>
          </p:cNvSpPr>
          <p:nvPr/>
        </p:nvSpPr>
        <p:spPr bwMode="auto">
          <a:xfrm>
            <a:off x="5915025" y="5916613"/>
            <a:ext cx="8953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r>
              <a:rPr lang="en-US" altLang="en-US" sz="1800">
                <a:solidFill>
                  <a:srgbClr val="660066"/>
                </a:solidFill>
              </a:rPr>
              <a:t>Chains</a:t>
            </a:r>
          </a:p>
        </p:txBody>
      </p:sp>
      <p:sp>
        <p:nvSpPr>
          <p:cNvPr id="54345" name="Rectangle 141">
            <a:extLst>
              <a:ext uri="{FF2B5EF4-FFF2-40B4-BE49-F238E27FC236}">
                <a16:creationId xmlns:a16="http://schemas.microsoft.com/office/drawing/2014/main" id="{4937D5AD-A814-4BA6-B473-8DD68FA272AE}"/>
              </a:ext>
            </a:extLst>
          </p:cNvPr>
          <p:cNvSpPr>
            <a:spLocks noChangeArrowheads="1"/>
          </p:cNvSpPr>
          <p:nvPr/>
        </p:nvSpPr>
        <p:spPr bwMode="auto">
          <a:xfrm>
            <a:off x="769938" y="2967038"/>
            <a:ext cx="1627187" cy="390525"/>
          </a:xfrm>
          <a:prstGeom prst="rect">
            <a:avLst/>
          </a:prstGeom>
          <a:solidFill>
            <a:srgbClr val="00CC00"/>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118917" name="Text Box 133">
            <a:extLst>
              <a:ext uri="{FF2B5EF4-FFF2-40B4-BE49-F238E27FC236}">
                <a16:creationId xmlns:a16="http://schemas.microsoft.com/office/drawing/2014/main" id="{D698D366-92FA-40DA-B4E4-3A6C3F98934B}"/>
              </a:ext>
            </a:extLst>
          </p:cNvPr>
          <p:cNvSpPr txBox="1">
            <a:spLocks noChangeArrowheads="1"/>
          </p:cNvSpPr>
          <p:nvPr/>
        </p:nvSpPr>
        <p:spPr bwMode="auto">
          <a:xfrm>
            <a:off x="777875" y="2846388"/>
            <a:ext cx="1708150" cy="366712"/>
          </a:xfrm>
          <a:prstGeom prst="rect">
            <a:avLst/>
          </a:prstGeom>
          <a:solidFill>
            <a:srgbClr val="00CC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r>
              <a:rPr lang="en-US" altLang="en-US" sz="1800">
                <a:solidFill>
                  <a:srgbClr val="FFFF00"/>
                </a:solidFill>
              </a:rPr>
              <a:t>Count Defense</a:t>
            </a:r>
          </a:p>
        </p:txBody>
      </p:sp>
      <p:sp>
        <p:nvSpPr>
          <p:cNvPr id="118915" name="Line 131">
            <a:extLst>
              <a:ext uri="{FF2B5EF4-FFF2-40B4-BE49-F238E27FC236}">
                <a16:creationId xmlns:a16="http://schemas.microsoft.com/office/drawing/2014/main" id="{839903A5-1309-4885-BA0B-66131825255F}"/>
              </a:ext>
            </a:extLst>
          </p:cNvPr>
          <p:cNvSpPr>
            <a:spLocks noChangeShapeType="1"/>
          </p:cNvSpPr>
          <p:nvPr/>
        </p:nvSpPr>
        <p:spPr bwMode="auto">
          <a:xfrm flipH="1" flipV="1">
            <a:off x="2471738" y="3059113"/>
            <a:ext cx="550862" cy="676275"/>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8907" name="Line 123">
            <a:extLst>
              <a:ext uri="{FF2B5EF4-FFF2-40B4-BE49-F238E27FC236}">
                <a16:creationId xmlns:a16="http://schemas.microsoft.com/office/drawing/2014/main" id="{D47FB91E-9F5A-403E-9D6C-3C3AD865CF86}"/>
              </a:ext>
            </a:extLst>
          </p:cNvPr>
          <p:cNvSpPr>
            <a:spLocks noChangeShapeType="1"/>
          </p:cNvSpPr>
          <p:nvPr/>
        </p:nvSpPr>
        <p:spPr bwMode="auto">
          <a:xfrm flipV="1">
            <a:off x="4783138" y="2947988"/>
            <a:ext cx="1760537" cy="431800"/>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8" name="Oval 128">
            <a:extLst>
              <a:ext uri="{FF2B5EF4-FFF2-40B4-BE49-F238E27FC236}">
                <a16:creationId xmlns:a16="http://schemas.microsoft.com/office/drawing/2014/main" id="{9153598E-D52C-48FF-9EA3-97E8C6C7392C}"/>
              </a:ext>
            </a:extLst>
          </p:cNvPr>
          <p:cNvSpPr>
            <a:spLocks noChangeArrowheads="1"/>
          </p:cNvSpPr>
          <p:nvPr/>
        </p:nvSpPr>
        <p:spPr bwMode="auto">
          <a:xfrm>
            <a:off x="4910138" y="1282700"/>
            <a:ext cx="749300" cy="749300"/>
          </a:xfrm>
          <a:prstGeom prst="ellipse">
            <a:avLst/>
          </a:prstGeom>
          <a:noFill/>
          <a:ln w="38100">
            <a:solidFill>
              <a:srgbClr val="FF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129" name="Oval 128">
            <a:extLst>
              <a:ext uri="{FF2B5EF4-FFF2-40B4-BE49-F238E27FC236}">
                <a16:creationId xmlns:a16="http://schemas.microsoft.com/office/drawing/2014/main" id="{7D76C3E1-8286-46F3-810F-533E99922E1B}"/>
              </a:ext>
            </a:extLst>
          </p:cNvPr>
          <p:cNvSpPr>
            <a:spLocks noChangeArrowheads="1"/>
          </p:cNvSpPr>
          <p:nvPr/>
        </p:nvSpPr>
        <p:spPr bwMode="auto">
          <a:xfrm>
            <a:off x="4918075" y="5749925"/>
            <a:ext cx="749300" cy="749300"/>
          </a:xfrm>
          <a:prstGeom prst="ellipse">
            <a:avLst/>
          </a:prstGeom>
          <a:noFill/>
          <a:ln w="38100">
            <a:solidFill>
              <a:srgbClr val="FF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cxnSp>
        <p:nvCxnSpPr>
          <p:cNvPr id="13391" name="Straight Connector 2">
            <a:extLst>
              <a:ext uri="{FF2B5EF4-FFF2-40B4-BE49-F238E27FC236}">
                <a16:creationId xmlns:a16="http://schemas.microsoft.com/office/drawing/2014/main" id="{61171EEC-3A85-4C91-8FA9-50D4BA383911}"/>
              </a:ext>
            </a:extLst>
          </p:cNvPr>
          <p:cNvCxnSpPr>
            <a:cxnSpLocks noChangeShapeType="1"/>
            <a:stCxn id="118915" idx="1"/>
            <a:endCxn id="128" idx="3"/>
          </p:cNvCxnSpPr>
          <p:nvPr/>
        </p:nvCxnSpPr>
        <p:spPr bwMode="auto">
          <a:xfrm flipV="1">
            <a:off x="2471738" y="1920875"/>
            <a:ext cx="2547937" cy="1138238"/>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392" name="Straight Connector 4">
            <a:extLst>
              <a:ext uri="{FF2B5EF4-FFF2-40B4-BE49-F238E27FC236}">
                <a16:creationId xmlns:a16="http://schemas.microsoft.com/office/drawing/2014/main" id="{3F0B5CA8-202F-46B7-88F7-35C5A51A6291}"/>
              </a:ext>
            </a:extLst>
          </p:cNvPr>
          <p:cNvCxnSpPr>
            <a:cxnSpLocks noChangeShapeType="1"/>
            <a:stCxn id="118915" idx="1"/>
            <a:endCxn id="129" idx="7"/>
          </p:cNvCxnSpPr>
          <p:nvPr/>
        </p:nvCxnSpPr>
        <p:spPr bwMode="auto">
          <a:xfrm>
            <a:off x="2471738" y="3059113"/>
            <a:ext cx="3086100" cy="2800350"/>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18917"/>
                                        </p:tgtEl>
                                        <p:attrNameLst>
                                          <p:attrName>style.visibility</p:attrName>
                                        </p:attrNameLst>
                                      </p:cBhvr>
                                      <p:to>
                                        <p:strVal val="visible"/>
                                      </p:to>
                                    </p:set>
                                    <p:animEffect transition="in" filter="dissolve">
                                      <p:cBhvr>
                                        <p:cTn id="7" dur="2000"/>
                                        <p:tgtEl>
                                          <p:spTgt spid="118917"/>
                                        </p:tgtEl>
                                      </p:cBhvr>
                                    </p:animEffect>
                                  </p:childTnLst>
                                </p:cTn>
                              </p:par>
                              <p:par>
                                <p:cTn id="8" presetID="9" presetClass="entr" presetSubtype="0" fill="hold" nodeType="withEffect">
                                  <p:stCondLst>
                                    <p:cond delay="500"/>
                                  </p:stCondLst>
                                  <p:childTnLst>
                                    <p:set>
                                      <p:cBhvr>
                                        <p:cTn id="9" dur="1" fill="hold">
                                          <p:stCondLst>
                                            <p:cond delay="0"/>
                                          </p:stCondLst>
                                        </p:cTn>
                                        <p:tgtEl>
                                          <p:spTgt spid="13391"/>
                                        </p:tgtEl>
                                        <p:attrNameLst>
                                          <p:attrName>style.visibility</p:attrName>
                                        </p:attrNameLst>
                                      </p:cBhvr>
                                      <p:to>
                                        <p:strVal val="visible"/>
                                      </p:to>
                                    </p:set>
                                    <p:animEffect transition="in" filter="dissolve">
                                      <p:cBhvr>
                                        <p:cTn id="10" dur="1500"/>
                                        <p:tgtEl>
                                          <p:spTgt spid="13391"/>
                                        </p:tgtEl>
                                      </p:cBhvr>
                                    </p:animEffect>
                                  </p:childTnLst>
                                </p:cTn>
                              </p:par>
                              <p:par>
                                <p:cTn id="11" presetID="9" presetClass="entr" presetSubtype="0" fill="hold" nodeType="withEffect">
                                  <p:stCondLst>
                                    <p:cond delay="0"/>
                                  </p:stCondLst>
                                  <p:childTnLst>
                                    <p:set>
                                      <p:cBhvr>
                                        <p:cTn id="12" dur="1" fill="hold">
                                          <p:stCondLst>
                                            <p:cond delay="0"/>
                                          </p:stCondLst>
                                        </p:cTn>
                                        <p:tgtEl>
                                          <p:spTgt spid="13392"/>
                                        </p:tgtEl>
                                        <p:attrNameLst>
                                          <p:attrName>style.visibility</p:attrName>
                                        </p:attrNameLst>
                                      </p:cBhvr>
                                      <p:to>
                                        <p:strVal val="visible"/>
                                      </p:to>
                                    </p:set>
                                    <p:animEffect transition="in" filter="dissolve">
                                      <p:cBhvr>
                                        <p:cTn id="13" dur="2000"/>
                                        <p:tgtEl>
                                          <p:spTgt spid="13392"/>
                                        </p:tgtEl>
                                      </p:cBhvr>
                                    </p:animEffect>
                                  </p:childTnLst>
                                </p:cTn>
                              </p:par>
                              <p:par>
                                <p:cTn id="14" presetID="9" presetClass="entr" presetSubtype="0" fill="hold" nodeType="withEffect">
                                  <p:stCondLst>
                                    <p:cond delay="0"/>
                                  </p:stCondLst>
                                  <p:childTnLst>
                                    <p:set>
                                      <p:cBhvr>
                                        <p:cTn id="15" dur="1" fill="hold">
                                          <p:stCondLst>
                                            <p:cond delay="0"/>
                                          </p:stCondLst>
                                        </p:cTn>
                                        <p:tgtEl>
                                          <p:spTgt spid="118915"/>
                                        </p:tgtEl>
                                        <p:attrNameLst>
                                          <p:attrName>style.visibility</p:attrName>
                                        </p:attrNameLst>
                                      </p:cBhvr>
                                      <p:to>
                                        <p:strVal val="visible"/>
                                      </p:to>
                                    </p:set>
                                    <p:animEffect transition="in" filter="dissolve">
                                      <p:cBhvr>
                                        <p:cTn id="16" dur="2000"/>
                                        <p:tgtEl>
                                          <p:spTgt spid="118915"/>
                                        </p:tgtEl>
                                      </p:cBhvr>
                                    </p:animEffect>
                                  </p:childTnLst>
                                </p:cTn>
                              </p:par>
                              <p:par>
                                <p:cTn id="17" presetID="9" presetClass="entr" presetSubtype="0" fill="hold" grpId="0" nodeType="withEffect">
                                  <p:stCondLst>
                                    <p:cond delay="0"/>
                                  </p:stCondLst>
                                  <p:childTnLst>
                                    <p:set>
                                      <p:cBhvr>
                                        <p:cTn id="18" dur="1" fill="hold">
                                          <p:stCondLst>
                                            <p:cond delay="0"/>
                                          </p:stCondLst>
                                        </p:cTn>
                                        <p:tgtEl>
                                          <p:spTgt spid="118912"/>
                                        </p:tgtEl>
                                        <p:attrNameLst>
                                          <p:attrName>style.visibility</p:attrName>
                                        </p:attrNameLst>
                                      </p:cBhvr>
                                      <p:to>
                                        <p:strVal val="visible"/>
                                      </p:to>
                                    </p:set>
                                    <p:animEffect transition="in" filter="dissolve">
                                      <p:cBhvr>
                                        <p:cTn id="19" dur="2000"/>
                                        <p:tgtEl>
                                          <p:spTgt spid="118912"/>
                                        </p:tgtEl>
                                      </p:cBhvr>
                                    </p:animEffect>
                                  </p:childTnLst>
                                </p:cTn>
                              </p:par>
                              <p:par>
                                <p:cTn id="20" presetID="9" presetClass="entr" presetSubtype="0" fill="hold" grpId="0" nodeType="withEffect">
                                  <p:stCondLst>
                                    <p:cond delay="0"/>
                                  </p:stCondLst>
                                  <p:childTnLst>
                                    <p:set>
                                      <p:cBhvr>
                                        <p:cTn id="21" dur="1" fill="hold">
                                          <p:stCondLst>
                                            <p:cond delay="0"/>
                                          </p:stCondLst>
                                        </p:cTn>
                                        <p:tgtEl>
                                          <p:spTgt spid="129"/>
                                        </p:tgtEl>
                                        <p:attrNameLst>
                                          <p:attrName>style.visibility</p:attrName>
                                        </p:attrNameLst>
                                      </p:cBhvr>
                                      <p:to>
                                        <p:strVal val="visible"/>
                                      </p:to>
                                    </p:set>
                                    <p:animEffect transition="in" filter="dissolve">
                                      <p:cBhvr>
                                        <p:cTn id="22" dur="2000"/>
                                        <p:tgtEl>
                                          <p:spTgt spid="129"/>
                                        </p:tgtEl>
                                      </p:cBhvr>
                                    </p:animEffect>
                                  </p:childTnLst>
                                </p:cTn>
                              </p:par>
                              <p:par>
                                <p:cTn id="23" presetID="9" presetClass="entr" presetSubtype="0" fill="hold" grpId="0" nodeType="withEffect">
                                  <p:stCondLst>
                                    <p:cond delay="0"/>
                                  </p:stCondLst>
                                  <p:childTnLst>
                                    <p:set>
                                      <p:cBhvr>
                                        <p:cTn id="24" dur="1" fill="hold">
                                          <p:stCondLst>
                                            <p:cond delay="0"/>
                                          </p:stCondLst>
                                        </p:cTn>
                                        <p:tgtEl>
                                          <p:spTgt spid="128"/>
                                        </p:tgtEl>
                                        <p:attrNameLst>
                                          <p:attrName>style.visibility</p:attrName>
                                        </p:attrNameLst>
                                      </p:cBhvr>
                                      <p:to>
                                        <p:strVal val="visible"/>
                                      </p:to>
                                    </p:set>
                                    <p:animEffect transition="in" filter="dissolve">
                                      <p:cBhvr>
                                        <p:cTn id="25" dur="2000"/>
                                        <p:tgtEl>
                                          <p:spTgt spid="128"/>
                                        </p:tgtEl>
                                      </p:cBhvr>
                                    </p:animEffect>
                                  </p:childTnLst>
                                </p:cTn>
                              </p:par>
                            </p:childTnLst>
                          </p:cTn>
                        </p:par>
                        <p:par>
                          <p:cTn id="26" fill="hold" nodeType="afterGroup">
                            <p:stCondLst>
                              <p:cond delay="2000"/>
                            </p:stCondLst>
                            <p:childTnLst>
                              <p:par>
                                <p:cTn id="27" presetID="9" presetClass="exit" presetSubtype="0" fill="hold" grpId="1" nodeType="afterEffect">
                                  <p:stCondLst>
                                    <p:cond delay="0"/>
                                  </p:stCondLst>
                                  <p:childTnLst>
                                    <p:animEffect transition="out" filter="dissolve">
                                      <p:cBhvr>
                                        <p:cTn id="28" dur="500"/>
                                        <p:tgtEl>
                                          <p:spTgt spid="118917"/>
                                        </p:tgtEl>
                                      </p:cBhvr>
                                    </p:animEffect>
                                    <p:set>
                                      <p:cBhvr>
                                        <p:cTn id="29" dur="1" fill="hold">
                                          <p:stCondLst>
                                            <p:cond delay="499"/>
                                          </p:stCondLst>
                                        </p:cTn>
                                        <p:tgtEl>
                                          <p:spTgt spid="118917"/>
                                        </p:tgtEl>
                                        <p:attrNameLst>
                                          <p:attrName>style.visibility</p:attrName>
                                        </p:attrNameLst>
                                      </p:cBhvr>
                                      <p:to>
                                        <p:strVal val="hidden"/>
                                      </p:to>
                                    </p:set>
                                  </p:childTnLst>
                                </p:cTn>
                              </p:par>
                              <p:par>
                                <p:cTn id="30" presetID="9" presetClass="exit" presetSubtype="0" fill="hold" nodeType="withEffect">
                                  <p:stCondLst>
                                    <p:cond delay="0"/>
                                  </p:stCondLst>
                                  <p:childTnLst>
                                    <p:animEffect transition="out" filter="dissolve">
                                      <p:cBhvr>
                                        <p:cTn id="31" dur="500"/>
                                        <p:tgtEl>
                                          <p:spTgt spid="13391"/>
                                        </p:tgtEl>
                                      </p:cBhvr>
                                    </p:animEffect>
                                    <p:set>
                                      <p:cBhvr>
                                        <p:cTn id="32" dur="1" fill="hold">
                                          <p:stCondLst>
                                            <p:cond delay="499"/>
                                          </p:stCondLst>
                                        </p:cTn>
                                        <p:tgtEl>
                                          <p:spTgt spid="13391"/>
                                        </p:tgtEl>
                                        <p:attrNameLst>
                                          <p:attrName>style.visibility</p:attrName>
                                        </p:attrNameLst>
                                      </p:cBhvr>
                                      <p:to>
                                        <p:strVal val="hidden"/>
                                      </p:to>
                                    </p:set>
                                  </p:childTnLst>
                                </p:cTn>
                              </p:par>
                              <p:par>
                                <p:cTn id="33" presetID="9" presetClass="exit" presetSubtype="0" fill="hold" nodeType="withEffect">
                                  <p:stCondLst>
                                    <p:cond delay="0"/>
                                  </p:stCondLst>
                                  <p:childTnLst>
                                    <p:animEffect transition="out" filter="dissolve">
                                      <p:cBhvr>
                                        <p:cTn id="34" dur="500"/>
                                        <p:tgtEl>
                                          <p:spTgt spid="13392"/>
                                        </p:tgtEl>
                                      </p:cBhvr>
                                    </p:animEffect>
                                    <p:set>
                                      <p:cBhvr>
                                        <p:cTn id="35" dur="1" fill="hold">
                                          <p:stCondLst>
                                            <p:cond delay="499"/>
                                          </p:stCondLst>
                                        </p:cTn>
                                        <p:tgtEl>
                                          <p:spTgt spid="13392"/>
                                        </p:tgtEl>
                                        <p:attrNameLst>
                                          <p:attrName>style.visibility</p:attrName>
                                        </p:attrNameLst>
                                      </p:cBhvr>
                                      <p:to>
                                        <p:strVal val="hidden"/>
                                      </p:to>
                                    </p:set>
                                  </p:childTnLst>
                                </p:cTn>
                              </p:par>
                              <p:par>
                                <p:cTn id="36" presetID="9" presetClass="exit" presetSubtype="0" fill="hold" nodeType="withEffect">
                                  <p:stCondLst>
                                    <p:cond delay="0"/>
                                  </p:stCondLst>
                                  <p:childTnLst>
                                    <p:animEffect transition="out" filter="dissolve">
                                      <p:cBhvr>
                                        <p:cTn id="37" dur="500"/>
                                        <p:tgtEl>
                                          <p:spTgt spid="118915"/>
                                        </p:tgtEl>
                                      </p:cBhvr>
                                    </p:animEffect>
                                    <p:set>
                                      <p:cBhvr>
                                        <p:cTn id="38" dur="1" fill="hold">
                                          <p:stCondLst>
                                            <p:cond delay="499"/>
                                          </p:stCondLst>
                                        </p:cTn>
                                        <p:tgtEl>
                                          <p:spTgt spid="118915"/>
                                        </p:tgtEl>
                                        <p:attrNameLst>
                                          <p:attrName>style.visibility</p:attrName>
                                        </p:attrNameLst>
                                      </p:cBhvr>
                                      <p:to>
                                        <p:strVal val="hidden"/>
                                      </p:to>
                                    </p:set>
                                  </p:childTnLst>
                                </p:cTn>
                              </p:par>
                              <p:par>
                                <p:cTn id="39" presetID="9" presetClass="exit" presetSubtype="0" fill="hold" grpId="1" nodeType="withEffect">
                                  <p:stCondLst>
                                    <p:cond delay="0"/>
                                  </p:stCondLst>
                                  <p:childTnLst>
                                    <p:animEffect transition="out" filter="dissolve">
                                      <p:cBhvr>
                                        <p:cTn id="40" dur="500"/>
                                        <p:tgtEl>
                                          <p:spTgt spid="118912"/>
                                        </p:tgtEl>
                                      </p:cBhvr>
                                    </p:animEffect>
                                    <p:set>
                                      <p:cBhvr>
                                        <p:cTn id="41" dur="1" fill="hold">
                                          <p:stCondLst>
                                            <p:cond delay="499"/>
                                          </p:stCondLst>
                                        </p:cTn>
                                        <p:tgtEl>
                                          <p:spTgt spid="118912"/>
                                        </p:tgtEl>
                                        <p:attrNameLst>
                                          <p:attrName>style.visibility</p:attrName>
                                        </p:attrNameLst>
                                      </p:cBhvr>
                                      <p:to>
                                        <p:strVal val="hidden"/>
                                      </p:to>
                                    </p:set>
                                  </p:childTnLst>
                                </p:cTn>
                              </p:par>
                              <p:par>
                                <p:cTn id="42" presetID="9" presetClass="exit" presetSubtype="0" fill="hold" grpId="1" nodeType="withEffect">
                                  <p:stCondLst>
                                    <p:cond delay="0"/>
                                  </p:stCondLst>
                                  <p:childTnLst>
                                    <p:animEffect transition="out" filter="dissolve">
                                      <p:cBhvr>
                                        <p:cTn id="43" dur="500"/>
                                        <p:tgtEl>
                                          <p:spTgt spid="129"/>
                                        </p:tgtEl>
                                      </p:cBhvr>
                                    </p:animEffect>
                                    <p:set>
                                      <p:cBhvr>
                                        <p:cTn id="44" dur="1" fill="hold">
                                          <p:stCondLst>
                                            <p:cond delay="499"/>
                                          </p:stCondLst>
                                        </p:cTn>
                                        <p:tgtEl>
                                          <p:spTgt spid="129"/>
                                        </p:tgtEl>
                                        <p:attrNameLst>
                                          <p:attrName>style.visibility</p:attrName>
                                        </p:attrNameLst>
                                      </p:cBhvr>
                                      <p:to>
                                        <p:strVal val="hidden"/>
                                      </p:to>
                                    </p:set>
                                  </p:childTnLst>
                                </p:cTn>
                              </p:par>
                              <p:par>
                                <p:cTn id="45" presetID="9" presetClass="exit" presetSubtype="0" fill="hold" grpId="1" nodeType="withEffect">
                                  <p:stCondLst>
                                    <p:cond delay="0"/>
                                  </p:stCondLst>
                                  <p:childTnLst>
                                    <p:animEffect transition="out" filter="dissolve">
                                      <p:cBhvr>
                                        <p:cTn id="46" dur="500"/>
                                        <p:tgtEl>
                                          <p:spTgt spid="128"/>
                                        </p:tgtEl>
                                      </p:cBhvr>
                                    </p:animEffect>
                                    <p:set>
                                      <p:cBhvr>
                                        <p:cTn id="47" dur="1" fill="hold">
                                          <p:stCondLst>
                                            <p:cond delay="499"/>
                                          </p:stCondLst>
                                        </p:cTn>
                                        <p:tgtEl>
                                          <p:spTgt spid="128"/>
                                        </p:tgtEl>
                                        <p:attrNameLst>
                                          <p:attrName>style.visibility</p:attrName>
                                        </p:attrNameLst>
                                      </p:cBhvr>
                                      <p:to>
                                        <p:strVal val="hidden"/>
                                      </p:to>
                                    </p:set>
                                  </p:childTnLst>
                                </p:cTn>
                              </p:par>
                            </p:childTnLst>
                          </p:cTn>
                        </p:par>
                        <p:par>
                          <p:cTn id="48" fill="hold" nodeType="afterGroup">
                            <p:stCondLst>
                              <p:cond delay="2500"/>
                            </p:stCondLst>
                            <p:childTnLst>
                              <p:par>
                                <p:cTn id="49" presetID="9" presetClass="entr" presetSubtype="0" fill="hold" grpId="0" nodeType="afterEffect">
                                  <p:stCondLst>
                                    <p:cond delay="0"/>
                                  </p:stCondLst>
                                  <p:childTnLst>
                                    <p:set>
                                      <p:cBhvr>
                                        <p:cTn id="50" dur="1" fill="hold">
                                          <p:stCondLst>
                                            <p:cond delay="0"/>
                                          </p:stCondLst>
                                        </p:cTn>
                                        <p:tgtEl>
                                          <p:spTgt spid="118910"/>
                                        </p:tgtEl>
                                        <p:attrNameLst>
                                          <p:attrName>style.visibility</p:attrName>
                                        </p:attrNameLst>
                                      </p:cBhvr>
                                      <p:to>
                                        <p:strVal val="visible"/>
                                      </p:to>
                                    </p:set>
                                    <p:animEffect transition="in" filter="dissolve">
                                      <p:cBhvr>
                                        <p:cTn id="51" dur="2000"/>
                                        <p:tgtEl>
                                          <p:spTgt spid="118910"/>
                                        </p:tgtEl>
                                      </p:cBhvr>
                                    </p:animEffect>
                                  </p:childTnLst>
                                </p:cTn>
                              </p:par>
                              <p:par>
                                <p:cTn id="52" presetID="9" presetClass="entr" presetSubtype="0" fill="hold" grpId="0" nodeType="withEffect">
                                  <p:stCondLst>
                                    <p:cond delay="0"/>
                                  </p:stCondLst>
                                  <p:childTnLst>
                                    <p:set>
                                      <p:cBhvr>
                                        <p:cTn id="53" dur="1" fill="hold">
                                          <p:stCondLst>
                                            <p:cond delay="0"/>
                                          </p:stCondLst>
                                        </p:cTn>
                                        <p:tgtEl>
                                          <p:spTgt spid="118905"/>
                                        </p:tgtEl>
                                        <p:attrNameLst>
                                          <p:attrName>style.visibility</p:attrName>
                                        </p:attrNameLst>
                                      </p:cBhvr>
                                      <p:to>
                                        <p:strVal val="visible"/>
                                      </p:to>
                                    </p:set>
                                    <p:animEffect transition="in" filter="dissolve">
                                      <p:cBhvr>
                                        <p:cTn id="54" dur="2000"/>
                                        <p:tgtEl>
                                          <p:spTgt spid="118905"/>
                                        </p:tgtEl>
                                      </p:cBhvr>
                                    </p:animEffect>
                                  </p:childTnLst>
                                </p:cTn>
                              </p:par>
                              <p:par>
                                <p:cTn id="55" presetID="9" presetClass="entr" presetSubtype="0" fill="hold" nodeType="withEffect">
                                  <p:stCondLst>
                                    <p:cond delay="0"/>
                                  </p:stCondLst>
                                  <p:childTnLst>
                                    <p:set>
                                      <p:cBhvr>
                                        <p:cTn id="56" dur="1" fill="hold">
                                          <p:stCondLst>
                                            <p:cond delay="0"/>
                                          </p:stCondLst>
                                        </p:cTn>
                                        <p:tgtEl>
                                          <p:spTgt spid="118907"/>
                                        </p:tgtEl>
                                        <p:attrNameLst>
                                          <p:attrName>style.visibility</p:attrName>
                                        </p:attrNameLst>
                                      </p:cBhvr>
                                      <p:to>
                                        <p:strVal val="visible"/>
                                      </p:to>
                                    </p:set>
                                    <p:animEffect transition="in" filter="dissolve">
                                      <p:cBhvr>
                                        <p:cTn id="57" dur="2000"/>
                                        <p:tgtEl>
                                          <p:spTgt spid="118907"/>
                                        </p:tgtEl>
                                      </p:cBhvr>
                                    </p:animEffect>
                                  </p:childTnLst>
                                </p:cTn>
                              </p:par>
                              <p:par>
                                <p:cTn id="58" presetID="9" presetClass="entr" presetSubtype="0" fill="hold" grpId="0" nodeType="withEffect">
                                  <p:stCondLst>
                                    <p:cond delay="0"/>
                                  </p:stCondLst>
                                  <p:childTnLst>
                                    <p:set>
                                      <p:cBhvr>
                                        <p:cTn id="59" dur="1" fill="hold">
                                          <p:stCondLst>
                                            <p:cond delay="0"/>
                                          </p:stCondLst>
                                        </p:cTn>
                                        <p:tgtEl>
                                          <p:spTgt spid="118904"/>
                                        </p:tgtEl>
                                        <p:attrNameLst>
                                          <p:attrName>style.visibility</p:attrName>
                                        </p:attrNameLst>
                                      </p:cBhvr>
                                      <p:to>
                                        <p:strVal val="visible"/>
                                      </p:to>
                                    </p:set>
                                    <p:animEffect transition="in" filter="dissolve">
                                      <p:cBhvr>
                                        <p:cTn id="60" dur="2000"/>
                                        <p:tgtEl>
                                          <p:spTgt spid="118904"/>
                                        </p:tgtEl>
                                      </p:cBhvr>
                                    </p:animEffect>
                                  </p:childTnLst>
                                </p:cTn>
                              </p:par>
                            </p:childTnLst>
                          </p:cTn>
                        </p:par>
                        <p:par>
                          <p:cTn id="61" fill="hold" nodeType="afterGroup">
                            <p:stCondLst>
                              <p:cond delay="4500"/>
                            </p:stCondLst>
                            <p:childTnLst>
                              <p:par>
                                <p:cTn id="62" presetID="9" presetClass="exit" presetSubtype="0" fill="hold" grpId="1" nodeType="afterEffect">
                                  <p:stCondLst>
                                    <p:cond delay="0"/>
                                  </p:stCondLst>
                                  <p:childTnLst>
                                    <p:animEffect transition="out" filter="dissolve">
                                      <p:cBhvr>
                                        <p:cTn id="63" dur="500"/>
                                        <p:tgtEl>
                                          <p:spTgt spid="118905"/>
                                        </p:tgtEl>
                                      </p:cBhvr>
                                    </p:animEffect>
                                    <p:set>
                                      <p:cBhvr>
                                        <p:cTn id="64" dur="1" fill="hold">
                                          <p:stCondLst>
                                            <p:cond delay="499"/>
                                          </p:stCondLst>
                                        </p:cTn>
                                        <p:tgtEl>
                                          <p:spTgt spid="118905"/>
                                        </p:tgtEl>
                                        <p:attrNameLst>
                                          <p:attrName>style.visibility</p:attrName>
                                        </p:attrNameLst>
                                      </p:cBhvr>
                                      <p:to>
                                        <p:strVal val="hidden"/>
                                      </p:to>
                                    </p:set>
                                  </p:childTnLst>
                                </p:cTn>
                              </p:par>
                              <p:par>
                                <p:cTn id="65" presetID="9" presetClass="exit" presetSubtype="0" fill="hold" nodeType="withEffect">
                                  <p:stCondLst>
                                    <p:cond delay="0"/>
                                  </p:stCondLst>
                                  <p:childTnLst>
                                    <p:animEffect transition="out" filter="dissolve">
                                      <p:cBhvr>
                                        <p:cTn id="66" dur="500"/>
                                        <p:tgtEl>
                                          <p:spTgt spid="118907"/>
                                        </p:tgtEl>
                                      </p:cBhvr>
                                    </p:animEffect>
                                    <p:set>
                                      <p:cBhvr>
                                        <p:cTn id="67" dur="1" fill="hold">
                                          <p:stCondLst>
                                            <p:cond delay="499"/>
                                          </p:stCondLst>
                                        </p:cTn>
                                        <p:tgtEl>
                                          <p:spTgt spid="118907"/>
                                        </p:tgtEl>
                                        <p:attrNameLst>
                                          <p:attrName>style.visibility</p:attrName>
                                        </p:attrNameLst>
                                      </p:cBhvr>
                                      <p:to>
                                        <p:strVal val="hidden"/>
                                      </p:to>
                                    </p:set>
                                  </p:childTnLst>
                                </p:cTn>
                              </p:par>
                              <p:par>
                                <p:cTn id="68" presetID="9" presetClass="exit" presetSubtype="0" fill="hold" grpId="1" nodeType="withEffect">
                                  <p:stCondLst>
                                    <p:cond delay="0"/>
                                  </p:stCondLst>
                                  <p:childTnLst>
                                    <p:animEffect transition="out" filter="dissolve">
                                      <p:cBhvr>
                                        <p:cTn id="69" dur="500"/>
                                        <p:tgtEl>
                                          <p:spTgt spid="118904"/>
                                        </p:tgtEl>
                                      </p:cBhvr>
                                    </p:animEffect>
                                    <p:set>
                                      <p:cBhvr>
                                        <p:cTn id="70" dur="1" fill="hold">
                                          <p:stCondLst>
                                            <p:cond delay="499"/>
                                          </p:stCondLst>
                                        </p:cTn>
                                        <p:tgtEl>
                                          <p:spTgt spid="118904"/>
                                        </p:tgtEl>
                                        <p:attrNameLst>
                                          <p:attrName>style.visibility</p:attrName>
                                        </p:attrNameLst>
                                      </p:cBhvr>
                                      <p:to>
                                        <p:strVal val="hidden"/>
                                      </p:to>
                                    </p:set>
                                  </p:childTnLst>
                                </p:cTn>
                              </p:par>
                              <p:par>
                                <p:cTn id="71" presetID="9" presetClass="exit" presetSubtype="0" fill="hold" grpId="1" nodeType="withEffect">
                                  <p:stCondLst>
                                    <p:cond delay="0"/>
                                  </p:stCondLst>
                                  <p:childTnLst>
                                    <p:animEffect transition="out" filter="dissolve">
                                      <p:cBhvr>
                                        <p:cTn id="72" dur="500"/>
                                        <p:tgtEl>
                                          <p:spTgt spid="118910"/>
                                        </p:tgtEl>
                                      </p:cBhvr>
                                    </p:animEffect>
                                    <p:set>
                                      <p:cBhvr>
                                        <p:cTn id="73" dur="1" fill="hold">
                                          <p:stCondLst>
                                            <p:cond delay="499"/>
                                          </p:stCondLst>
                                        </p:cTn>
                                        <p:tgtEl>
                                          <p:spTgt spid="118910"/>
                                        </p:tgtEl>
                                        <p:attrNameLst>
                                          <p:attrName>style.visibility</p:attrName>
                                        </p:attrNameLst>
                                      </p:cBhvr>
                                      <p:to>
                                        <p:strVal val="hidden"/>
                                      </p:to>
                                    </p:set>
                                  </p:childTnLst>
                                </p:cTn>
                              </p:par>
                            </p:childTnLst>
                          </p:cTn>
                        </p:par>
                        <p:par>
                          <p:cTn id="74" fill="hold" nodeType="afterGroup">
                            <p:stCondLst>
                              <p:cond delay="5000"/>
                            </p:stCondLst>
                            <p:childTnLst>
                              <p:par>
                                <p:cTn id="75" presetID="9" presetClass="entr" presetSubtype="0" fill="hold" grpId="0" nodeType="afterEffect">
                                  <p:stCondLst>
                                    <p:cond delay="0"/>
                                  </p:stCondLst>
                                  <p:childTnLst>
                                    <p:set>
                                      <p:cBhvr>
                                        <p:cTn id="76" dur="1" fill="hold">
                                          <p:stCondLst>
                                            <p:cond delay="0"/>
                                          </p:stCondLst>
                                        </p:cTn>
                                        <p:tgtEl>
                                          <p:spTgt spid="118922"/>
                                        </p:tgtEl>
                                        <p:attrNameLst>
                                          <p:attrName>style.visibility</p:attrName>
                                        </p:attrNameLst>
                                      </p:cBhvr>
                                      <p:to>
                                        <p:strVal val="visible"/>
                                      </p:to>
                                    </p:set>
                                    <p:animEffect transition="in" filter="dissolve">
                                      <p:cBhvr>
                                        <p:cTn id="77" dur="2000"/>
                                        <p:tgtEl>
                                          <p:spTgt spid="118922"/>
                                        </p:tgtEl>
                                      </p:cBhvr>
                                    </p:animEffect>
                                  </p:childTnLst>
                                </p:cTn>
                              </p:par>
                              <p:par>
                                <p:cTn id="78" presetID="9" presetClass="entr" presetSubtype="0" fill="hold" nodeType="withEffect">
                                  <p:stCondLst>
                                    <p:cond delay="0"/>
                                  </p:stCondLst>
                                  <p:childTnLst>
                                    <p:set>
                                      <p:cBhvr>
                                        <p:cTn id="79" dur="1" fill="hold">
                                          <p:stCondLst>
                                            <p:cond delay="0"/>
                                          </p:stCondLst>
                                        </p:cTn>
                                        <p:tgtEl>
                                          <p:spTgt spid="118920"/>
                                        </p:tgtEl>
                                        <p:attrNameLst>
                                          <p:attrName>style.visibility</p:attrName>
                                        </p:attrNameLst>
                                      </p:cBhvr>
                                      <p:to>
                                        <p:strVal val="visible"/>
                                      </p:to>
                                    </p:set>
                                    <p:animEffect transition="in" filter="dissolve">
                                      <p:cBhvr>
                                        <p:cTn id="80" dur="2000"/>
                                        <p:tgtEl>
                                          <p:spTgt spid="118920"/>
                                        </p:tgtEl>
                                      </p:cBhvr>
                                    </p:animEffect>
                                  </p:childTnLst>
                                </p:cTn>
                              </p:par>
                            </p:childTnLst>
                          </p:cTn>
                        </p:par>
                        <p:par>
                          <p:cTn id="81" fill="hold" nodeType="afterGroup">
                            <p:stCondLst>
                              <p:cond delay="7000"/>
                            </p:stCondLst>
                            <p:childTnLst>
                              <p:par>
                                <p:cTn id="82" presetID="9" presetClass="exit" presetSubtype="0" fill="hold" grpId="1" nodeType="afterEffect">
                                  <p:stCondLst>
                                    <p:cond delay="0"/>
                                  </p:stCondLst>
                                  <p:childTnLst>
                                    <p:animEffect transition="out" filter="dissolve">
                                      <p:cBhvr>
                                        <p:cTn id="83" dur="500"/>
                                        <p:tgtEl>
                                          <p:spTgt spid="118922"/>
                                        </p:tgtEl>
                                      </p:cBhvr>
                                    </p:animEffect>
                                    <p:set>
                                      <p:cBhvr>
                                        <p:cTn id="84" dur="1" fill="hold">
                                          <p:stCondLst>
                                            <p:cond delay="499"/>
                                          </p:stCondLst>
                                        </p:cTn>
                                        <p:tgtEl>
                                          <p:spTgt spid="118922"/>
                                        </p:tgtEl>
                                        <p:attrNameLst>
                                          <p:attrName>style.visibility</p:attrName>
                                        </p:attrNameLst>
                                      </p:cBhvr>
                                      <p:to>
                                        <p:strVal val="hidden"/>
                                      </p:to>
                                    </p:set>
                                  </p:childTnLst>
                                </p:cTn>
                              </p:par>
                              <p:par>
                                <p:cTn id="85" presetID="9" presetClass="exit" presetSubtype="0" fill="hold" nodeType="withEffect">
                                  <p:stCondLst>
                                    <p:cond delay="0"/>
                                  </p:stCondLst>
                                  <p:childTnLst>
                                    <p:animEffect transition="out" filter="dissolve">
                                      <p:cBhvr>
                                        <p:cTn id="86" dur="500"/>
                                        <p:tgtEl>
                                          <p:spTgt spid="118920"/>
                                        </p:tgtEl>
                                      </p:cBhvr>
                                    </p:animEffect>
                                    <p:set>
                                      <p:cBhvr>
                                        <p:cTn id="87" dur="1" fill="hold">
                                          <p:stCondLst>
                                            <p:cond delay="499"/>
                                          </p:stCondLst>
                                        </p:cTn>
                                        <p:tgtEl>
                                          <p:spTgt spid="11892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8904" grpId="0" animBg="1"/>
      <p:bldP spid="118904" grpId="1" animBg="1"/>
      <p:bldP spid="118905" grpId="0" animBg="1"/>
      <p:bldP spid="118905" grpId="1" animBg="1"/>
      <p:bldP spid="118910" grpId="0" animBg="1"/>
      <p:bldP spid="118910" grpId="1" animBg="1"/>
      <p:bldP spid="118912" grpId="0" animBg="1"/>
      <p:bldP spid="118912" grpId="1" animBg="1"/>
      <p:bldP spid="118922" grpId="0"/>
      <p:bldP spid="118922" grpId="1"/>
      <p:bldP spid="118917" grpId="0" animBg="1"/>
      <p:bldP spid="118917" grpId="1" animBg="1"/>
      <p:bldP spid="128" grpId="0" animBg="1"/>
      <p:bldP spid="128" grpId="1" animBg="1"/>
      <p:bldP spid="129" grpId="0" animBg="1"/>
      <p:bldP spid="129" grpId="1"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CA6F6404-058F-4473-A24C-610338E11F25}"/>
              </a:ext>
            </a:extLst>
          </p:cNvPr>
          <p:cNvSpPr>
            <a:spLocks noChangeArrowheads="1"/>
          </p:cNvSpPr>
          <p:nvPr/>
        </p:nvSpPr>
        <p:spPr bwMode="auto">
          <a:xfrm rot="-5400000">
            <a:off x="5937250" y="285750"/>
            <a:ext cx="444500" cy="19304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9219" name="Line 3">
            <a:extLst>
              <a:ext uri="{FF2B5EF4-FFF2-40B4-BE49-F238E27FC236}">
                <a16:creationId xmlns:a16="http://schemas.microsoft.com/office/drawing/2014/main" id="{8FED7B2D-08EF-499E-9B2E-3DF12047BF15}"/>
              </a:ext>
            </a:extLst>
          </p:cNvPr>
          <p:cNvSpPr>
            <a:spLocks noChangeShapeType="1"/>
          </p:cNvSpPr>
          <p:nvPr/>
        </p:nvSpPr>
        <p:spPr bwMode="auto">
          <a:xfrm>
            <a:off x="0" y="942975"/>
            <a:ext cx="9144000" cy="0"/>
          </a:xfrm>
          <a:prstGeom prst="line">
            <a:avLst/>
          </a:prstGeom>
          <a:noFill/>
          <a:ln w="76200" cmpd="dbl">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0836" name="Text Box 4">
            <a:extLst>
              <a:ext uri="{FF2B5EF4-FFF2-40B4-BE49-F238E27FC236}">
                <a16:creationId xmlns:a16="http://schemas.microsoft.com/office/drawing/2014/main" id="{1789C6A1-3832-4AC0-9E7C-9C364C976727}"/>
              </a:ext>
            </a:extLst>
          </p:cNvPr>
          <p:cNvSpPr txBox="1">
            <a:spLocks noChangeArrowheads="1"/>
          </p:cNvSpPr>
          <p:nvPr/>
        </p:nvSpPr>
        <p:spPr bwMode="auto">
          <a:xfrm>
            <a:off x="652463" y="1060450"/>
            <a:ext cx="2473325" cy="1169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defRPr/>
            </a:pPr>
            <a:r>
              <a:rPr lang="en-US" sz="2000" u="sng" dirty="0">
                <a:solidFill>
                  <a:schemeClr val="bg1"/>
                </a:solidFill>
                <a:effectLst>
                  <a:outerShdw blurRad="38100" dist="38100" dir="2700000" algn="tl">
                    <a:srgbClr val="000000"/>
                  </a:outerShdw>
                </a:effectLst>
                <a:latin typeface="Arial" charset="0"/>
              </a:rPr>
              <a:t>Strength to L’s Side </a:t>
            </a:r>
          </a:p>
          <a:p>
            <a:pPr eaLnBrk="1" hangingPunct="1">
              <a:defRPr/>
            </a:pPr>
            <a:endParaRPr lang="en-US" sz="1000" u="sng" dirty="0">
              <a:solidFill>
                <a:schemeClr val="bg1"/>
              </a:solidFill>
              <a:effectLst>
                <a:outerShdw blurRad="38100" dist="38100" dir="2700000" algn="tl">
                  <a:srgbClr val="000000"/>
                </a:outerShdw>
              </a:effectLst>
              <a:latin typeface="Arial" charset="0"/>
            </a:endParaRPr>
          </a:p>
          <a:p>
            <a:pPr eaLnBrk="1" hangingPunct="1">
              <a:defRPr/>
            </a:pPr>
            <a:endParaRPr lang="en-US" sz="2000" dirty="0">
              <a:solidFill>
                <a:schemeClr val="bg1"/>
              </a:solidFill>
              <a:effectLst>
                <a:outerShdw blurRad="38100" dist="38100" dir="2700000" algn="tl">
                  <a:srgbClr val="000000"/>
                </a:outerShdw>
              </a:effectLst>
              <a:latin typeface="Arial" charset="0"/>
            </a:endParaRPr>
          </a:p>
          <a:p>
            <a:pPr eaLnBrk="1" hangingPunct="1">
              <a:defRPr/>
            </a:pPr>
            <a:endParaRPr lang="en-US" sz="2000" dirty="0">
              <a:solidFill>
                <a:schemeClr val="bg1"/>
              </a:solidFill>
              <a:effectLst>
                <a:outerShdw blurRad="38100" dist="38100" dir="2700000" algn="tl">
                  <a:srgbClr val="000000"/>
                </a:outerShdw>
              </a:effectLst>
              <a:latin typeface="Arial" charset="0"/>
            </a:endParaRPr>
          </a:p>
        </p:txBody>
      </p:sp>
      <p:sp>
        <p:nvSpPr>
          <p:cNvPr id="9221" name="Rectangle 5">
            <a:extLst>
              <a:ext uri="{FF2B5EF4-FFF2-40B4-BE49-F238E27FC236}">
                <a16:creationId xmlns:a16="http://schemas.microsoft.com/office/drawing/2014/main" id="{74E13AF7-120E-42A4-A054-D175DCCB3DFD}"/>
              </a:ext>
            </a:extLst>
          </p:cNvPr>
          <p:cNvSpPr>
            <a:spLocks noChangeArrowheads="1"/>
          </p:cNvSpPr>
          <p:nvPr/>
        </p:nvSpPr>
        <p:spPr bwMode="auto">
          <a:xfrm>
            <a:off x="758825" y="1933575"/>
            <a:ext cx="7213600" cy="3886200"/>
          </a:xfrm>
          <a:prstGeom prst="rect">
            <a:avLst/>
          </a:prstGeom>
          <a:solidFill>
            <a:srgbClr val="00CC00"/>
          </a:solidFill>
          <a:ln w="28575">
            <a:solidFill>
              <a:srgbClr val="FFFF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en-US" altLang="en-US" sz="1800"/>
          </a:p>
        </p:txBody>
      </p:sp>
      <p:sp>
        <p:nvSpPr>
          <p:cNvPr id="9222" name="Line 6">
            <a:extLst>
              <a:ext uri="{FF2B5EF4-FFF2-40B4-BE49-F238E27FC236}">
                <a16:creationId xmlns:a16="http://schemas.microsoft.com/office/drawing/2014/main" id="{083B45CE-ABF1-4F02-BAC1-6EF7552E9CCD}"/>
              </a:ext>
            </a:extLst>
          </p:cNvPr>
          <p:cNvSpPr>
            <a:spLocks noChangeShapeType="1"/>
          </p:cNvSpPr>
          <p:nvPr/>
        </p:nvSpPr>
        <p:spPr bwMode="auto">
          <a:xfrm>
            <a:off x="2016125" y="1933575"/>
            <a:ext cx="0" cy="3886200"/>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223" name="Line 7">
            <a:extLst>
              <a:ext uri="{FF2B5EF4-FFF2-40B4-BE49-F238E27FC236}">
                <a16:creationId xmlns:a16="http://schemas.microsoft.com/office/drawing/2014/main" id="{1663F9A1-5258-4CE1-A048-E8A6479B1504}"/>
              </a:ext>
            </a:extLst>
          </p:cNvPr>
          <p:cNvSpPr>
            <a:spLocks noChangeShapeType="1"/>
          </p:cNvSpPr>
          <p:nvPr/>
        </p:nvSpPr>
        <p:spPr bwMode="auto">
          <a:xfrm>
            <a:off x="2778125" y="1933575"/>
            <a:ext cx="0" cy="3886200"/>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224" name="Line 8">
            <a:extLst>
              <a:ext uri="{FF2B5EF4-FFF2-40B4-BE49-F238E27FC236}">
                <a16:creationId xmlns:a16="http://schemas.microsoft.com/office/drawing/2014/main" id="{26983B90-BE00-4349-A669-A09DC452E33E}"/>
              </a:ext>
            </a:extLst>
          </p:cNvPr>
          <p:cNvSpPr>
            <a:spLocks noChangeShapeType="1"/>
          </p:cNvSpPr>
          <p:nvPr/>
        </p:nvSpPr>
        <p:spPr bwMode="auto">
          <a:xfrm>
            <a:off x="3616325" y="1933575"/>
            <a:ext cx="0" cy="3886200"/>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225" name="Line 9">
            <a:extLst>
              <a:ext uri="{FF2B5EF4-FFF2-40B4-BE49-F238E27FC236}">
                <a16:creationId xmlns:a16="http://schemas.microsoft.com/office/drawing/2014/main" id="{4D8EA0F9-4B38-40E1-85ED-F03E7BD9B443}"/>
              </a:ext>
            </a:extLst>
          </p:cNvPr>
          <p:cNvSpPr>
            <a:spLocks noChangeShapeType="1"/>
          </p:cNvSpPr>
          <p:nvPr/>
        </p:nvSpPr>
        <p:spPr bwMode="auto">
          <a:xfrm>
            <a:off x="4454525" y="1933575"/>
            <a:ext cx="0" cy="3886200"/>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226" name="Rectangle 10">
            <a:extLst>
              <a:ext uri="{FF2B5EF4-FFF2-40B4-BE49-F238E27FC236}">
                <a16:creationId xmlns:a16="http://schemas.microsoft.com/office/drawing/2014/main" id="{850F9482-3CD2-4883-9692-C57C7254DA16}"/>
              </a:ext>
            </a:extLst>
          </p:cNvPr>
          <p:cNvSpPr>
            <a:spLocks noChangeAspect="1" noChangeArrowheads="1"/>
          </p:cNvSpPr>
          <p:nvPr/>
        </p:nvSpPr>
        <p:spPr bwMode="auto">
          <a:xfrm>
            <a:off x="1939925" y="1781175"/>
            <a:ext cx="136525" cy="136525"/>
          </a:xfrm>
          <a:prstGeom prst="rect">
            <a:avLst/>
          </a:prstGeom>
          <a:solidFill>
            <a:srgbClr val="FF33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9227" name="Rectangle 11">
            <a:extLst>
              <a:ext uri="{FF2B5EF4-FFF2-40B4-BE49-F238E27FC236}">
                <a16:creationId xmlns:a16="http://schemas.microsoft.com/office/drawing/2014/main" id="{1ED85A80-913C-4E74-A17F-AAE823105EA9}"/>
              </a:ext>
            </a:extLst>
          </p:cNvPr>
          <p:cNvSpPr>
            <a:spLocks noChangeAspect="1" noChangeArrowheads="1"/>
          </p:cNvSpPr>
          <p:nvPr/>
        </p:nvSpPr>
        <p:spPr bwMode="auto">
          <a:xfrm>
            <a:off x="1939925" y="5819775"/>
            <a:ext cx="136525" cy="136525"/>
          </a:xfrm>
          <a:prstGeom prst="rect">
            <a:avLst/>
          </a:prstGeom>
          <a:solidFill>
            <a:srgbClr val="FF33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9228" name="Rectangle 12">
            <a:extLst>
              <a:ext uri="{FF2B5EF4-FFF2-40B4-BE49-F238E27FC236}">
                <a16:creationId xmlns:a16="http://schemas.microsoft.com/office/drawing/2014/main" id="{544E98DC-55F1-4100-9B16-F62C33150283}"/>
              </a:ext>
            </a:extLst>
          </p:cNvPr>
          <p:cNvSpPr>
            <a:spLocks noChangeAspect="1" noChangeArrowheads="1"/>
          </p:cNvSpPr>
          <p:nvPr/>
        </p:nvSpPr>
        <p:spPr bwMode="auto">
          <a:xfrm>
            <a:off x="720725" y="1781175"/>
            <a:ext cx="136525" cy="136525"/>
          </a:xfrm>
          <a:prstGeom prst="rect">
            <a:avLst/>
          </a:prstGeom>
          <a:solidFill>
            <a:srgbClr val="FF33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9229" name="Rectangle 13">
            <a:extLst>
              <a:ext uri="{FF2B5EF4-FFF2-40B4-BE49-F238E27FC236}">
                <a16:creationId xmlns:a16="http://schemas.microsoft.com/office/drawing/2014/main" id="{0CA836AE-EA69-4EDE-A047-8B473A7B7C78}"/>
              </a:ext>
            </a:extLst>
          </p:cNvPr>
          <p:cNvSpPr>
            <a:spLocks noChangeAspect="1" noChangeArrowheads="1"/>
          </p:cNvSpPr>
          <p:nvPr/>
        </p:nvSpPr>
        <p:spPr bwMode="auto">
          <a:xfrm>
            <a:off x="720725" y="5819775"/>
            <a:ext cx="136525" cy="136525"/>
          </a:xfrm>
          <a:prstGeom prst="rect">
            <a:avLst/>
          </a:prstGeom>
          <a:solidFill>
            <a:srgbClr val="FF33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9230" name="Line 14">
            <a:extLst>
              <a:ext uri="{FF2B5EF4-FFF2-40B4-BE49-F238E27FC236}">
                <a16:creationId xmlns:a16="http://schemas.microsoft.com/office/drawing/2014/main" id="{8E3355B8-F566-4630-8862-48E517F95F52}"/>
              </a:ext>
            </a:extLst>
          </p:cNvPr>
          <p:cNvSpPr>
            <a:spLocks noChangeShapeType="1"/>
          </p:cNvSpPr>
          <p:nvPr/>
        </p:nvSpPr>
        <p:spPr bwMode="auto">
          <a:xfrm>
            <a:off x="5292725" y="1958975"/>
            <a:ext cx="0" cy="3886200"/>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231" name="Line 15">
            <a:extLst>
              <a:ext uri="{FF2B5EF4-FFF2-40B4-BE49-F238E27FC236}">
                <a16:creationId xmlns:a16="http://schemas.microsoft.com/office/drawing/2014/main" id="{015ACACD-E9C0-4CF7-99F8-66326DC8B809}"/>
              </a:ext>
            </a:extLst>
          </p:cNvPr>
          <p:cNvSpPr>
            <a:spLocks noChangeShapeType="1"/>
          </p:cNvSpPr>
          <p:nvPr/>
        </p:nvSpPr>
        <p:spPr bwMode="auto">
          <a:xfrm>
            <a:off x="6156325" y="1946275"/>
            <a:ext cx="0" cy="3886200"/>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232" name="Line 16">
            <a:extLst>
              <a:ext uri="{FF2B5EF4-FFF2-40B4-BE49-F238E27FC236}">
                <a16:creationId xmlns:a16="http://schemas.microsoft.com/office/drawing/2014/main" id="{D1471196-8605-42DE-ABCE-AB26ED870576}"/>
              </a:ext>
            </a:extLst>
          </p:cNvPr>
          <p:cNvSpPr>
            <a:spLocks noChangeShapeType="1"/>
          </p:cNvSpPr>
          <p:nvPr/>
        </p:nvSpPr>
        <p:spPr bwMode="auto">
          <a:xfrm>
            <a:off x="7019925" y="1946275"/>
            <a:ext cx="0" cy="3886200"/>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0849" name="Text Box 17">
            <a:extLst>
              <a:ext uri="{FF2B5EF4-FFF2-40B4-BE49-F238E27FC236}">
                <a16:creationId xmlns:a16="http://schemas.microsoft.com/office/drawing/2014/main" id="{EA91FA3A-4026-4B13-8BF9-1313013B538A}"/>
              </a:ext>
            </a:extLst>
          </p:cNvPr>
          <p:cNvSpPr txBox="1">
            <a:spLocks noChangeArrowheads="1"/>
          </p:cNvSpPr>
          <p:nvPr/>
        </p:nvSpPr>
        <p:spPr bwMode="auto">
          <a:xfrm>
            <a:off x="5508625" y="1049338"/>
            <a:ext cx="12255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eaLnBrk="1" hangingPunct="1">
              <a:defRPr/>
            </a:pPr>
            <a:r>
              <a:rPr lang="en-US">
                <a:solidFill>
                  <a:schemeClr val="bg1"/>
                </a:solidFill>
                <a:effectLst>
                  <a:outerShdw blurRad="38100" dist="38100" dir="2700000" algn="tl">
                    <a:srgbClr val="000000"/>
                  </a:outerShdw>
                </a:effectLst>
                <a:latin typeface="Arial" charset="0"/>
              </a:rPr>
              <a:t>Press Box</a:t>
            </a:r>
          </a:p>
        </p:txBody>
      </p:sp>
      <p:sp>
        <p:nvSpPr>
          <p:cNvPr id="120850" name="Text Box 18">
            <a:extLst>
              <a:ext uri="{FF2B5EF4-FFF2-40B4-BE49-F238E27FC236}">
                <a16:creationId xmlns:a16="http://schemas.microsoft.com/office/drawing/2014/main" id="{C5CBBFF8-85E1-4D33-9185-3B4DE9EF8D1D}"/>
              </a:ext>
            </a:extLst>
          </p:cNvPr>
          <p:cNvSpPr txBox="1">
            <a:spLocks noChangeArrowheads="1"/>
          </p:cNvSpPr>
          <p:nvPr/>
        </p:nvSpPr>
        <p:spPr bwMode="auto">
          <a:xfrm>
            <a:off x="2390775" y="4954588"/>
            <a:ext cx="6953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1" hangingPunct="1">
              <a:defRPr/>
            </a:pPr>
            <a:r>
              <a:rPr lang="en-US" sz="2400">
                <a:solidFill>
                  <a:schemeClr val="bg1"/>
                </a:solidFill>
                <a:effectLst>
                  <a:outerShdw blurRad="38100" dist="38100" dir="2700000" algn="tl">
                    <a:srgbClr val="000000"/>
                  </a:outerShdw>
                </a:effectLst>
                <a:latin typeface="Arial" charset="0"/>
              </a:rPr>
              <a:t>1 0</a:t>
            </a:r>
          </a:p>
        </p:txBody>
      </p:sp>
      <p:sp>
        <p:nvSpPr>
          <p:cNvPr id="120851" name="Text Box 19">
            <a:extLst>
              <a:ext uri="{FF2B5EF4-FFF2-40B4-BE49-F238E27FC236}">
                <a16:creationId xmlns:a16="http://schemas.microsoft.com/office/drawing/2014/main" id="{35656D7D-8673-457F-A032-75C68952DED2}"/>
              </a:ext>
            </a:extLst>
          </p:cNvPr>
          <p:cNvSpPr txBox="1">
            <a:spLocks noChangeArrowheads="1"/>
          </p:cNvSpPr>
          <p:nvPr/>
        </p:nvSpPr>
        <p:spPr bwMode="auto">
          <a:xfrm>
            <a:off x="3216275" y="4929188"/>
            <a:ext cx="6953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1" hangingPunct="1">
              <a:defRPr/>
            </a:pPr>
            <a:r>
              <a:rPr lang="en-US" sz="2400">
                <a:solidFill>
                  <a:schemeClr val="bg1"/>
                </a:solidFill>
                <a:effectLst>
                  <a:outerShdw blurRad="38100" dist="38100" dir="2700000" algn="tl">
                    <a:srgbClr val="000000"/>
                  </a:outerShdw>
                </a:effectLst>
                <a:latin typeface="Arial" charset="0"/>
              </a:rPr>
              <a:t>2 0</a:t>
            </a:r>
          </a:p>
        </p:txBody>
      </p:sp>
      <p:sp>
        <p:nvSpPr>
          <p:cNvPr id="120852" name="Text Box 20">
            <a:extLst>
              <a:ext uri="{FF2B5EF4-FFF2-40B4-BE49-F238E27FC236}">
                <a16:creationId xmlns:a16="http://schemas.microsoft.com/office/drawing/2014/main" id="{9B117375-E6DE-4AEB-80D2-702209006701}"/>
              </a:ext>
            </a:extLst>
          </p:cNvPr>
          <p:cNvSpPr txBox="1">
            <a:spLocks noChangeArrowheads="1"/>
          </p:cNvSpPr>
          <p:nvPr/>
        </p:nvSpPr>
        <p:spPr bwMode="auto">
          <a:xfrm>
            <a:off x="4067175" y="4954588"/>
            <a:ext cx="6953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1" hangingPunct="1">
              <a:defRPr/>
            </a:pPr>
            <a:r>
              <a:rPr lang="en-US" sz="2400">
                <a:solidFill>
                  <a:schemeClr val="bg1"/>
                </a:solidFill>
                <a:effectLst>
                  <a:outerShdw blurRad="38100" dist="38100" dir="2700000" algn="tl">
                    <a:srgbClr val="000000"/>
                  </a:outerShdw>
                </a:effectLst>
                <a:latin typeface="Arial" charset="0"/>
              </a:rPr>
              <a:t>3 0</a:t>
            </a:r>
          </a:p>
        </p:txBody>
      </p:sp>
      <p:sp>
        <p:nvSpPr>
          <p:cNvPr id="120853" name="Text Box 21">
            <a:extLst>
              <a:ext uri="{FF2B5EF4-FFF2-40B4-BE49-F238E27FC236}">
                <a16:creationId xmlns:a16="http://schemas.microsoft.com/office/drawing/2014/main" id="{1B090184-EFE1-468F-AA80-DF452AC0DA97}"/>
              </a:ext>
            </a:extLst>
          </p:cNvPr>
          <p:cNvSpPr txBox="1">
            <a:spLocks noChangeArrowheads="1"/>
          </p:cNvSpPr>
          <p:nvPr/>
        </p:nvSpPr>
        <p:spPr bwMode="auto">
          <a:xfrm>
            <a:off x="4892675" y="4954588"/>
            <a:ext cx="6953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1" hangingPunct="1">
              <a:defRPr/>
            </a:pPr>
            <a:r>
              <a:rPr lang="en-US" sz="2400">
                <a:solidFill>
                  <a:schemeClr val="bg1"/>
                </a:solidFill>
                <a:effectLst>
                  <a:outerShdw blurRad="38100" dist="38100" dir="2700000" algn="tl">
                    <a:srgbClr val="000000"/>
                  </a:outerShdw>
                </a:effectLst>
                <a:latin typeface="Arial" charset="0"/>
              </a:rPr>
              <a:t>4 0</a:t>
            </a:r>
          </a:p>
        </p:txBody>
      </p:sp>
      <p:sp>
        <p:nvSpPr>
          <p:cNvPr id="120854" name="Text Box 22">
            <a:extLst>
              <a:ext uri="{FF2B5EF4-FFF2-40B4-BE49-F238E27FC236}">
                <a16:creationId xmlns:a16="http://schemas.microsoft.com/office/drawing/2014/main" id="{080E0274-EC27-4B5B-8CE9-DAA5D104546F}"/>
              </a:ext>
            </a:extLst>
          </p:cNvPr>
          <p:cNvSpPr txBox="1">
            <a:spLocks noChangeArrowheads="1"/>
          </p:cNvSpPr>
          <p:nvPr/>
        </p:nvSpPr>
        <p:spPr bwMode="auto">
          <a:xfrm>
            <a:off x="5765800" y="4957763"/>
            <a:ext cx="6953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1" hangingPunct="1">
              <a:defRPr/>
            </a:pPr>
            <a:r>
              <a:rPr lang="en-US" sz="2400">
                <a:solidFill>
                  <a:schemeClr val="bg1"/>
                </a:solidFill>
                <a:effectLst>
                  <a:outerShdw blurRad="38100" dist="38100" dir="2700000" algn="tl">
                    <a:srgbClr val="000000"/>
                  </a:outerShdw>
                </a:effectLst>
                <a:latin typeface="Arial" charset="0"/>
              </a:rPr>
              <a:t>5 0</a:t>
            </a:r>
          </a:p>
        </p:txBody>
      </p:sp>
      <p:sp>
        <p:nvSpPr>
          <p:cNvPr id="120855" name="Text Box 23">
            <a:extLst>
              <a:ext uri="{FF2B5EF4-FFF2-40B4-BE49-F238E27FC236}">
                <a16:creationId xmlns:a16="http://schemas.microsoft.com/office/drawing/2014/main" id="{A149A45C-DDCB-4AB5-B1F0-125F079ED117}"/>
              </a:ext>
            </a:extLst>
          </p:cNvPr>
          <p:cNvSpPr txBox="1">
            <a:spLocks noChangeArrowheads="1"/>
          </p:cNvSpPr>
          <p:nvPr/>
        </p:nvSpPr>
        <p:spPr bwMode="auto">
          <a:xfrm>
            <a:off x="6635750" y="4941888"/>
            <a:ext cx="6953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1" hangingPunct="1">
              <a:defRPr/>
            </a:pPr>
            <a:r>
              <a:rPr lang="en-US" sz="2400">
                <a:solidFill>
                  <a:schemeClr val="bg1"/>
                </a:solidFill>
                <a:effectLst>
                  <a:outerShdw blurRad="38100" dist="38100" dir="2700000" algn="tl">
                    <a:srgbClr val="000000"/>
                  </a:outerShdw>
                </a:effectLst>
                <a:latin typeface="Arial" charset="0"/>
              </a:rPr>
              <a:t>4 0</a:t>
            </a:r>
          </a:p>
        </p:txBody>
      </p:sp>
      <p:sp>
        <p:nvSpPr>
          <p:cNvPr id="9240" name="Line 24">
            <a:extLst>
              <a:ext uri="{FF2B5EF4-FFF2-40B4-BE49-F238E27FC236}">
                <a16:creationId xmlns:a16="http://schemas.microsoft.com/office/drawing/2014/main" id="{8C518C49-2735-48FF-9052-3CF4D4461B37}"/>
              </a:ext>
            </a:extLst>
          </p:cNvPr>
          <p:cNvSpPr>
            <a:spLocks noChangeShapeType="1"/>
          </p:cNvSpPr>
          <p:nvPr/>
        </p:nvSpPr>
        <p:spPr bwMode="auto">
          <a:xfrm>
            <a:off x="4051300" y="5816600"/>
            <a:ext cx="12700" cy="54610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241" name="Rectangle 25">
            <a:extLst>
              <a:ext uri="{FF2B5EF4-FFF2-40B4-BE49-F238E27FC236}">
                <a16:creationId xmlns:a16="http://schemas.microsoft.com/office/drawing/2014/main" id="{EE228C70-9C05-4B88-B4C7-06BA7A164418}"/>
              </a:ext>
            </a:extLst>
          </p:cNvPr>
          <p:cNvSpPr>
            <a:spLocks noChangeArrowheads="1"/>
          </p:cNvSpPr>
          <p:nvPr/>
        </p:nvSpPr>
        <p:spPr bwMode="auto">
          <a:xfrm>
            <a:off x="4064000" y="5829300"/>
            <a:ext cx="3911600" cy="533400"/>
          </a:xfrm>
          <a:prstGeom prst="rect">
            <a:avLst/>
          </a:prstGeom>
          <a:solidFill>
            <a:schemeClr val="bg1">
              <a:alpha val="50195"/>
            </a:schemeClr>
          </a:solidFill>
          <a:ln w="3175" cap="rnd">
            <a:solidFill>
              <a:schemeClr val="bg1"/>
            </a:solidFill>
            <a:prstDash val="sysDot"/>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en-US" altLang="en-US" sz="1800">
              <a:solidFill>
                <a:srgbClr val="990099"/>
              </a:solidFill>
            </a:endParaRPr>
          </a:p>
        </p:txBody>
      </p:sp>
      <p:sp>
        <p:nvSpPr>
          <p:cNvPr id="9242" name="Line 26">
            <a:extLst>
              <a:ext uri="{FF2B5EF4-FFF2-40B4-BE49-F238E27FC236}">
                <a16:creationId xmlns:a16="http://schemas.microsoft.com/office/drawing/2014/main" id="{5E2E4F34-0D1D-4D6D-8D9A-D3DE7BD67F56}"/>
              </a:ext>
            </a:extLst>
          </p:cNvPr>
          <p:cNvSpPr>
            <a:spLocks noChangeShapeType="1"/>
          </p:cNvSpPr>
          <p:nvPr/>
        </p:nvSpPr>
        <p:spPr bwMode="auto">
          <a:xfrm>
            <a:off x="2692400" y="3238500"/>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243" name="Line 27">
            <a:extLst>
              <a:ext uri="{FF2B5EF4-FFF2-40B4-BE49-F238E27FC236}">
                <a16:creationId xmlns:a16="http://schemas.microsoft.com/office/drawing/2014/main" id="{04C22F73-17F1-42EB-99D6-9AFE928D572F}"/>
              </a:ext>
            </a:extLst>
          </p:cNvPr>
          <p:cNvSpPr>
            <a:spLocks noChangeShapeType="1"/>
          </p:cNvSpPr>
          <p:nvPr/>
        </p:nvSpPr>
        <p:spPr bwMode="auto">
          <a:xfrm>
            <a:off x="2692400" y="4533900"/>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244" name="Line 28">
            <a:extLst>
              <a:ext uri="{FF2B5EF4-FFF2-40B4-BE49-F238E27FC236}">
                <a16:creationId xmlns:a16="http://schemas.microsoft.com/office/drawing/2014/main" id="{F159D99E-AC66-44CA-8775-739211E5211D}"/>
              </a:ext>
            </a:extLst>
          </p:cNvPr>
          <p:cNvSpPr>
            <a:spLocks noChangeShapeType="1"/>
          </p:cNvSpPr>
          <p:nvPr/>
        </p:nvSpPr>
        <p:spPr bwMode="auto">
          <a:xfrm>
            <a:off x="3543300" y="3225800"/>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245" name="Line 29">
            <a:extLst>
              <a:ext uri="{FF2B5EF4-FFF2-40B4-BE49-F238E27FC236}">
                <a16:creationId xmlns:a16="http://schemas.microsoft.com/office/drawing/2014/main" id="{A9B86C7F-DFAA-488F-A76A-AF95BBA1BCDB}"/>
              </a:ext>
            </a:extLst>
          </p:cNvPr>
          <p:cNvSpPr>
            <a:spLocks noChangeShapeType="1"/>
          </p:cNvSpPr>
          <p:nvPr/>
        </p:nvSpPr>
        <p:spPr bwMode="auto">
          <a:xfrm>
            <a:off x="3543300" y="4521200"/>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246" name="Line 30">
            <a:extLst>
              <a:ext uri="{FF2B5EF4-FFF2-40B4-BE49-F238E27FC236}">
                <a16:creationId xmlns:a16="http://schemas.microsoft.com/office/drawing/2014/main" id="{274F38B7-281C-4E38-8CB7-71E559F5BAA1}"/>
              </a:ext>
            </a:extLst>
          </p:cNvPr>
          <p:cNvSpPr>
            <a:spLocks noChangeShapeType="1"/>
          </p:cNvSpPr>
          <p:nvPr/>
        </p:nvSpPr>
        <p:spPr bwMode="auto">
          <a:xfrm>
            <a:off x="4381500" y="3238500"/>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247" name="Line 31">
            <a:extLst>
              <a:ext uri="{FF2B5EF4-FFF2-40B4-BE49-F238E27FC236}">
                <a16:creationId xmlns:a16="http://schemas.microsoft.com/office/drawing/2014/main" id="{621DF070-A33C-481B-AC7B-C5A7C872F8F6}"/>
              </a:ext>
            </a:extLst>
          </p:cNvPr>
          <p:cNvSpPr>
            <a:spLocks noChangeShapeType="1"/>
          </p:cNvSpPr>
          <p:nvPr/>
        </p:nvSpPr>
        <p:spPr bwMode="auto">
          <a:xfrm>
            <a:off x="4381500" y="4533900"/>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248" name="Line 32">
            <a:extLst>
              <a:ext uri="{FF2B5EF4-FFF2-40B4-BE49-F238E27FC236}">
                <a16:creationId xmlns:a16="http://schemas.microsoft.com/office/drawing/2014/main" id="{BD529D91-F690-4708-921B-725218472830}"/>
              </a:ext>
            </a:extLst>
          </p:cNvPr>
          <p:cNvSpPr>
            <a:spLocks noChangeShapeType="1"/>
          </p:cNvSpPr>
          <p:nvPr/>
        </p:nvSpPr>
        <p:spPr bwMode="auto">
          <a:xfrm>
            <a:off x="5219700" y="3238500"/>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249" name="Line 33">
            <a:extLst>
              <a:ext uri="{FF2B5EF4-FFF2-40B4-BE49-F238E27FC236}">
                <a16:creationId xmlns:a16="http://schemas.microsoft.com/office/drawing/2014/main" id="{AE3D48F4-6A05-4968-9ED5-A5E10C9BA2F1}"/>
              </a:ext>
            </a:extLst>
          </p:cNvPr>
          <p:cNvSpPr>
            <a:spLocks noChangeShapeType="1"/>
          </p:cNvSpPr>
          <p:nvPr/>
        </p:nvSpPr>
        <p:spPr bwMode="auto">
          <a:xfrm>
            <a:off x="5219700" y="4533900"/>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250" name="Line 34">
            <a:extLst>
              <a:ext uri="{FF2B5EF4-FFF2-40B4-BE49-F238E27FC236}">
                <a16:creationId xmlns:a16="http://schemas.microsoft.com/office/drawing/2014/main" id="{B23C9E6A-C68A-4DE8-B421-352EA5988CEF}"/>
              </a:ext>
            </a:extLst>
          </p:cNvPr>
          <p:cNvSpPr>
            <a:spLocks noChangeShapeType="1"/>
          </p:cNvSpPr>
          <p:nvPr/>
        </p:nvSpPr>
        <p:spPr bwMode="auto">
          <a:xfrm>
            <a:off x="6070600" y="3238500"/>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251" name="Line 35">
            <a:extLst>
              <a:ext uri="{FF2B5EF4-FFF2-40B4-BE49-F238E27FC236}">
                <a16:creationId xmlns:a16="http://schemas.microsoft.com/office/drawing/2014/main" id="{2F479AF5-0891-49AF-8702-8BA540502C59}"/>
              </a:ext>
            </a:extLst>
          </p:cNvPr>
          <p:cNvSpPr>
            <a:spLocks noChangeShapeType="1"/>
          </p:cNvSpPr>
          <p:nvPr/>
        </p:nvSpPr>
        <p:spPr bwMode="auto">
          <a:xfrm>
            <a:off x="6070600" y="4533900"/>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252" name="Line 36">
            <a:extLst>
              <a:ext uri="{FF2B5EF4-FFF2-40B4-BE49-F238E27FC236}">
                <a16:creationId xmlns:a16="http://schemas.microsoft.com/office/drawing/2014/main" id="{9583FD3C-B663-4DA4-A263-1FAB92D0E27A}"/>
              </a:ext>
            </a:extLst>
          </p:cNvPr>
          <p:cNvSpPr>
            <a:spLocks noChangeShapeType="1"/>
          </p:cNvSpPr>
          <p:nvPr/>
        </p:nvSpPr>
        <p:spPr bwMode="auto">
          <a:xfrm>
            <a:off x="6946900" y="3251200"/>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253" name="Line 37">
            <a:extLst>
              <a:ext uri="{FF2B5EF4-FFF2-40B4-BE49-F238E27FC236}">
                <a16:creationId xmlns:a16="http://schemas.microsoft.com/office/drawing/2014/main" id="{F9D8FDB9-853A-400D-B1D4-DEADCAF1B387}"/>
              </a:ext>
            </a:extLst>
          </p:cNvPr>
          <p:cNvSpPr>
            <a:spLocks noChangeShapeType="1"/>
          </p:cNvSpPr>
          <p:nvPr/>
        </p:nvSpPr>
        <p:spPr bwMode="auto">
          <a:xfrm>
            <a:off x="6946900" y="4546600"/>
            <a:ext cx="165100"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0870" name="Text Box 38">
            <a:extLst>
              <a:ext uri="{FF2B5EF4-FFF2-40B4-BE49-F238E27FC236}">
                <a16:creationId xmlns:a16="http://schemas.microsoft.com/office/drawing/2014/main" id="{252D4794-0347-42A5-88CE-89100B5EA5B5}"/>
              </a:ext>
            </a:extLst>
          </p:cNvPr>
          <p:cNvSpPr txBox="1">
            <a:spLocks noChangeArrowheads="1"/>
          </p:cNvSpPr>
          <p:nvPr/>
        </p:nvSpPr>
        <p:spPr bwMode="auto">
          <a:xfrm>
            <a:off x="2339975" y="5002213"/>
            <a:ext cx="3175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eaLnBrk="1" hangingPunct="1">
              <a:defRPr/>
            </a:pPr>
            <a:r>
              <a:rPr lang="en-US">
                <a:solidFill>
                  <a:schemeClr val="bg1"/>
                </a:solidFill>
                <a:effectLst>
                  <a:outerShdw blurRad="38100" dist="38100" dir="2700000" algn="tl">
                    <a:srgbClr val="000000"/>
                  </a:outerShdw>
                </a:effectLst>
                <a:latin typeface="Arial" charset="0"/>
              </a:rPr>
              <a:t>&lt;</a:t>
            </a:r>
          </a:p>
        </p:txBody>
      </p:sp>
      <p:sp>
        <p:nvSpPr>
          <p:cNvPr id="120871" name="Text Box 39">
            <a:extLst>
              <a:ext uri="{FF2B5EF4-FFF2-40B4-BE49-F238E27FC236}">
                <a16:creationId xmlns:a16="http://schemas.microsoft.com/office/drawing/2014/main" id="{39E2BCB5-8E2F-417E-B36B-8802588EC77F}"/>
              </a:ext>
            </a:extLst>
          </p:cNvPr>
          <p:cNvSpPr txBox="1">
            <a:spLocks noChangeArrowheads="1"/>
          </p:cNvSpPr>
          <p:nvPr/>
        </p:nvSpPr>
        <p:spPr bwMode="auto">
          <a:xfrm>
            <a:off x="3127375" y="5002213"/>
            <a:ext cx="3175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eaLnBrk="1" hangingPunct="1">
              <a:defRPr/>
            </a:pPr>
            <a:r>
              <a:rPr lang="en-US">
                <a:solidFill>
                  <a:schemeClr val="bg1"/>
                </a:solidFill>
                <a:effectLst>
                  <a:outerShdw blurRad="38100" dist="38100" dir="2700000" algn="tl">
                    <a:srgbClr val="000000"/>
                  </a:outerShdw>
                </a:effectLst>
                <a:latin typeface="Arial" charset="0"/>
              </a:rPr>
              <a:t>&lt;</a:t>
            </a:r>
          </a:p>
        </p:txBody>
      </p:sp>
      <p:sp>
        <p:nvSpPr>
          <p:cNvPr id="120872" name="Text Box 40">
            <a:extLst>
              <a:ext uri="{FF2B5EF4-FFF2-40B4-BE49-F238E27FC236}">
                <a16:creationId xmlns:a16="http://schemas.microsoft.com/office/drawing/2014/main" id="{E0801780-0976-4B4F-966F-EBAE09BED87E}"/>
              </a:ext>
            </a:extLst>
          </p:cNvPr>
          <p:cNvSpPr txBox="1">
            <a:spLocks noChangeArrowheads="1"/>
          </p:cNvSpPr>
          <p:nvPr/>
        </p:nvSpPr>
        <p:spPr bwMode="auto">
          <a:xfrm>
            <a:off x="3978275" y="5002213"/>
            <a:ext cx="3175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eaLnBrk="1" hangingPunct="1">
              <a:defRPr/>
            </a:pPr>
            <a:r>
              <a:rPr lang="en-US">
                <a:solidFill>
                  <a:schemeClr val="bg1"/>
                </a:solidFill>
                <a:effectLst>
                  <a:outerShdw blurRad="38100" dist="38100" dir="2700000" algn="tl">
                    <a:srgbClr val="000000"/>
                  </a:outerShdw>
                </a:effectLst>
                <a:latin typeface="Arial" charset="0"/>
              </a:rPr>
              <a:t>&lt;</a:t>
            </a:r>
          </a:p>
        </p:txBody>
      </p:sp>
      <p:sp>
        <p:nvSpPr>
          <p:cNvPr id="120873" name="Text Box 41">
            <a:extLst>
              <a:ext uri="{FF2B5EF4-FFF2-40B4-BE49-F238E27FC236}">
                <a16:creationId xmlns:a16="http://schemas.microsoft.com/office/drawing/2014/main" id="{53FD5A2F-A48E-4B12-AAEE-6AD93762342F}"/>
              </a:ext>
            </a:extLst>
          </p:cNvPr>
          <p:cNvSpPr txBox="1">
            <a:spLocks noChangeArrowheads="1"/>
          </p:cNvSpPr>
          <p:nvPr/>
        </p:nvSpPr>
        <p:spPr bwMode="auto">
          <a:xfrm>
            <a:off x="4803775" y="4989513"/>
            <a:ext cx="3175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eaLnBrk="1" hangingPunct="1">
              <a:defRPr/>
            </a:pPr>
            <a:r>
              <a:rPr lang="en-US">
                <a:solidFill>
                  <a:schemeClr val="bg1"/>
                </a:solidFill>
                <a:effectLst>
                  <a:outerShdw blurRad="38100" dist="38100" dir="2700000" algn="tl">
                    <a:srgbClr val="000000"/>
                  </a:outerShdw>
                </a:effectLst>
                <a:latin typeface="Arial" charset="0"/>
              </a:rPr>
              <a:t>&lt;</a:t>
            </a:r>
          </a:p>
        </p:txBody>
      </p:sp>
      <p:sp>
        <p:nvSpPr>
          <p:cNvPr id="120874" name="Text Box 42">
            <a:extLst>
              <a:ext uri="{FF2B5EF4-FFF2-40B4-BE49-F238E27FC236}">
                <a16:creationId xmlns:a16="http://schemas.microsoft.com/office/drawing/2014/main" id="{6BC9591D-DE16-4D24-AE42-CF44F43F6832}"/>
              </a:ext>
            </a:extLst>
          </p:cNvPr>
          <p:cNvSpPr txBox="1">
            <a:spLocks noChangeArrowheads="1"/>
          </p:cNvSpPr>
          <p:nvPr/>
        </p:nvSpPr>
        <p:spPr bwMode="auto">
          <a:xfrm flipV="1">
            <a:off x="7204075" y="4989513"/>
            <a:ext cx="3175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eaLnBrk="1" hangingPunct="1">
              <a:defRPr/>
            </a:pPr>
            <a:r>
              <a:rPr lang="en-US">
                <a:solidFill>
                  <a:schemeClr val="bg1"/>
                </a:solidFill>
                <a:effectLst>
                  <a:outerShdw blurRad="38100" dist="38100" dir="2700000" algn="tl">
                    <a:srgbClr val="000000"/>
                  </a:outerShdw>
                </a:effectLst>
                <a:latin typeface="Arial" charset="0"/>
              </a:rPr>
              <a:t>&lt;</a:t>
            </a:r>
          </a:p>
        </p:txBody>
      </p:sp>
      <p:grpSp>
        <p:nvGrpSpPr>
          <p:cNvPr id="9259" name="Group 43">
            <a:extLst>
              <a:ext uri="{FF2B5EF4-FFF2-40B4-BE49-F238E27FC236}">
                <a16:creationId xmlns:a16="http://schemas.microsoft.com/office/drawing/2014/main" id="{20D375A4-C44E-47BD-BE15-8070521D5313}"/>
              </a:ext>
            </a:extLst>
          </p:cNvPr>
          <p:cNvGrpSpPr>
            <a:grpSpLocks/>
          </p:cNvGrpSpPr>
          <p:nvPr/>
        </p:nvGrpSpPr>
        <p:grpSpPr bwMode="auto">
          <a:xfrm>
            <a:off x="5210175" y="5988050"/>
            <a:ext cx="204788" cy="730250"/>
            <a:chOff x="3204" y="3720"/>
            <a:chExt cx="113" cy="420"/>
          </a:xfrm>
        </p:grpSpPr>
        <p:grpSp>
          <p:nvGrpSpPr>
            <p:cNvPr id="9328" name="Group 44">
              <a:extLst>
                <a:ext uri="{FF2B5EF4-FFF2-40B4-BE49-F238E27FC236}">
                  <a16:creationId xmlns:a16="http://schemas.microsoft.com/office/drawing/2014/main" id="{A9435AA2-6EEB-45B8-8E2D-A0761DE705F1}"/>
                </a:ext>
              </a:extLst>
            </p:cNvPr>
            <p:cNvGrpSpPr>
              <a:grpSpLocks/>
            </p:cNvGrpSpPr>
            <p:nvPr/>
          </p:nvGrpSpPr>
          <p:grpSpPr bwMode="auto">
            <a:xfrm>
              <a:off x="3204" y="3720"/>
              <a:ext cx="113" cy="420"/>
              <a:chOff x="3204" y="3708"/>
              <a:chExt cx="113" cy="420"/>
            </a:xfrm>
          </p:grpSpPr>
          <p:sp>
            <p:nvSpPr>
              <p:cNvPr id="9333" name="AutoShape 45">
                <a:extLst>
                  <a:ext uri="{FF2B5EF4-FFF2-40B4-BE49-F238E27FC236}">
                    <a16:creationId xmlns:a16="http://schemas.microsoft.com/office/drawing/2014/main" id="{51BC8E44-DC28-45E8-A393-AA4A25FE9B2E}"/>
                  </a:ext>
                </a:extLst>
              </p:cNvPr>
              <p:cNvSpPr>
                <a:spLocks noChangeAspect="1" noChangeArrowheads="1"/>
              </p:cNvSpPr>
              <p:nvPr/>
            </p:nvSpPr>
            <p:spPr bwMode="auto">
              <a:xfrm>
                <a:off x="3204" y="3708"/>
                <a:ext cx="113" cy="307"/>
              </a:xfrm>
              <a:prstGeom prst="triangle">
                <a:avLst>
                  <a:gd name="adj" fmla="val 50000"/>
                </a:avLst>
              </a:prstGeom>
              <a:solidFill>
                <a:srgbClr val="FF66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9334" name="Oval 46">
                <a:extLst>
                  <a:ext uri="{FF2B5EF4-FFF2-40B4-BE49-F238E27FC236}">
                    <a16:creationId xmlns:a16="http://schemas.microsoft.com/office/drawing/2014/main" id="{97702F51-7A05-4DFF-996B-4B2859F61DA1}"/>
                  </a:ext>
                </a:extLst>
              </p:cNvPr>
              <p:cNvSpPr>
                <a:spLocks noChangeArrowheads="1"/>
              </p:cNvSpPr>
              <p:nvPr/>
            </p:nvSpPr>
            <p:spPr bwMode="auto">
              <a:xfrm>
                <a:off x="3210" y="4032"/>
                <a:ext cx="102" cy="96"/>
              </a:xfrm>
              <a:prstGeom prst="ellipse">
                <a:avLst/>
              </a:prstGeom>
              <a:solidFill>
                <a:srgbClr val="FF66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grpSp>
        <p:sp>
          <p:nvSpPr>
            <p:cNvPr id="9329" name="Line 47">
              <a:extLst>
                <a:ext uri="{FF2B5EF4-FFF2-40B4-BE49-F238E27FC236}">
                  <a16:creationId xmlns:a16="http://schemas.microsoft.com/office/drawing/2014/main" id="{69486C7B-B244-48BA-A85C-03BC68EBB45C}"/>
                </a:ext>
              </a:extLst>
            </p:cNvPr>
            <p:cNvSpPr>
              <a:spLocks noChangeShapeType="1"/>
            </p:cNvSpPr>
            <p:nvPr/>
          </p:nvSpPr>
          <p:spPr bwMode="auto">
            <a:xfrm>
              <a:off x="3225" y="3921"/>
              <a:ext cx="7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330" name="Line 48">
              <a:extLst>
                <a:ext uri="{FF2B5EF4-FFF2-40B4-BE49-F238E27FC236}">
                  <a16:creationId xmlns:a16="http://schemas.microsoft.com/office/drawing/2014/main" id="{05B83AE6-127A-4938-AF12-3A992FB0F27C}"/>
                </a:ext>
              </a:extLst>
            </p:cNvPr>
            <p:cNvSpPr>
              <a:spLocks noChangeShapeType="1"/>
            </p:cNvSpPr>
            <p:nvPr/>
          </p:nvSpPr>
          <p:spPr bwMode="auto">
            <a:xfrm>
              <a:off x="3216" y="3981"/>
              <a:ext cx="9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331" name="Line 49">
              <a:extLst>
                <a:ext uri="{FF2B5EF4-FFF2-40B4-BE49-F238E27FC236}">
                  <a16:creationId xmlns:a16="http://schemas.microsoft.com/office/drawing/2014/main" id="{C0B316C4-A2BC-4D56-AB5B-41C0B0B4C887}"/>
                </a:ext>
              </a:extLst>
            </p:cNvPr>
            <p:cNvSpPr>
              <a:spLocks noChangeShapeType="1"/>
            </p:cNvSpPr>
            <p:nvPr/>
          </p:nvSpPr>
          <p:spPr bwMode="auto">
            <a:xfrm>
              <a:off x="3240" y="3861"/>
              <a:ext cx="4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332" name="Oval 50">
              <a:extLst>
                <a:ext uri="{FF2B5EF4-FFF2-40B4-BE49-F238E27FC236}">
                  <a16:creationId xmlns:a16="http://schemas.microsoft.com/office/drawing/2014/main" id="{5446969A-EF4F-48EC-818E-E83D456DBBEC}"/>
                </a:ext>
              </a:extLst>
            </p:cNvPr>
            <p:cNvSpPr>
              <a:spLocks noChangeArrowheads="1"/>
            </p:cNvSpPr>
            <p:nvPr/>
          </p:nvSpPr>
          <p:spPr bwMode="auto">
            <a:xfrm>
              <a:off x="3234" y="4063"/>
              <a:ext cx="56" cy="5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grpSp>
      <p:grpSp>
        <p:nvGrpSpPr>
          <p:cNvPr id="9260" name="Group 51">
            <a:extLst>
              <a:ext uri="{FF2B5EF4-FFF2-40B4-BE49-F238E27FC236}">
                <a16:creationId xmlns:a16="http://schemas.microsoft.com/office/drawing/2014/main" id="{AEF1C681-B92F-46B5-A751-17187776EC7C}"/>
              </a:ext>
            </a:extLst>
          </p:cNvPr>
          <p:cNvGrpSpPr>
            <a:grpSpLocks/>
          </p:cNvGrpSpPr>
          <p:nvPr/>
        </p:nvGrpSpPr>
        <p:grpSpPr bwMode="auto">
          <a:xfrm>
            <a:off x="5168900" y="5930900"/>
            <a:ext cx="268288" cy="571500"/>
            <a:chOff x="3248" y="3589"/>
            <a:chExt cx="169" cy="360"/>
          </a:xfrm>
        </p:grpSpPr>
        <p:sp>
          <p:nvSpPr>
            <p:cNvPr id="9325" name="Rectangle 52">
              <a:extLst>
                <a:ext uri="{FF2B5EF4-FFF2-40B4-BE49-F238E27FC236}">
                  <a16:creationId xmlns:a16="http://schemas.microsoft.com/office/drawing/2014/main" id="{BCAF90EC-432E-4003-BBFE-A0F4689D6551}"/>
                </a:ext>
              </a:extLst>
            </p:cNvPr>
            <p:cNvSpPr>
              <a:spLocks noChangeArrowheads="1"/>
            </p:cNvSpPr>
            <p:nvPr/>
          </p:nvSpPr>
          <p:spPr bwMode="auto">
            <a:xfrm>
              <a:off x="3285" y="3796"/>
              <a:ext cx="99" cy="123"/>
            </a:xfrm>
            <a:prstGeom prst="rect">
              <a:avLst/>
            </a:prstGeom>
            <a:solidFill>
              <a:srgbClr val="C0C0C0"/>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9326" name="Text Box 53">
              <a:extLst>
                <a:ext uri="{FF2B5EF4-FFF2-40B4-BE49-F238E27FC236}">
                  <a16:creationId xmlns:a16="http://schemas.microsoft.com/office/drawing/2014/main" id="{82835E32-2DDF-42CF-B840-DF3863674A46}"/>
                </a:ext>
              </a:extLst>
            </p:cNvPr>
            <p:cNvSpPr txBox="1">
              <a:spLocks noChangeArrowheads="1"/>
            </p:cNvSpPr>
            <p:nvPr/>
          </p:nvSpPr>
          <p:spPr bwMode="auto">
            <a:xfrm flipV="1">
              <a:off x="3248" y="3776"/>
              <a:ext cx="169"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200" b="1"/>
                <a:t>1</a:t>
              </a:r>
            </a:p>
          </p:txBody>
        </p:sp>
        <p:sp>
          <p:nvSpPr>
            <p:cNvPr id="9327" name="Line 54">
              <a:extLst>
                <a:ext uri="{FF2B5EF4-FFF2-40B4-BE49-F238E27FC236}">
                  <a16:creationId xmlns:a16="http://schemas.microsoft.com/office/drawing/2014/main" id="{7E9F7549-9C45-4996-91A3-5C202454141B}"/>
                </a:ext>
              </a:extLst>
            </p:cNvPr>
            <p:cNvSpPr>
              <a:spLocks noChangeShapeType="1"/>
            </p:cNvSpPr>
            <p:nvPr/>
          </p:nvSpPr>
          <p:spPr bwMode="auto">
            <a:xfrm>
              <a:off x="3336" y="3589"/>
              <a:ext cx="0" cy="203"/>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9261" name="Group 55">
            <a:extLst>
              <a:ext uri="{FF2B5EF4-FFF2-40B4-BE49-F238E27FC236}">
                <a16:creationId xmlns:a16="http://schemas.microsoft.com/office/drawing/2014/main" id="{12303911-38DE-4391-9DBE-0D97649A17AD}"/>
              </a:ext>
            </a:extLst>
          </p:cNvPr>
          <p:cNvGrpSpPr>
            <a:grpSpLocks/>
          </p:cNvGrpSpPr>
          <p:nvPr/>
        </p:nvGrpSpPr>
        <p:grpSpPr bwMode="auto">
          <a:xfrm>
            <a:off x="4357688" y="5980113"/>
            <a:ext cx="192087" cy="730250"/>
            <a:chOff x="3204" y="3720"/>
            <a:chExt cx="113" cy="420"/>
          </a:xfrm>
        </p:grpSpPr>
        <p:grpSp>
          <p:nvGrpSpPr>
            <p:cNvPr id="9318" name="Group 56">
              <a:extLst>
                <a:ext uri="{FF2B5EF4-FFF2-40B4-BE49-F238E27FC236}">
                  <a16:creationId xmlns:a16="http://schemas.microsoft.com/office/drawing/2014/main" id="{FE6BC26C-DD11-4DCF-99B1-F24EA67A95A6}"/>
                </a:ext>
              </a:extLst>
            </p:cNvPr>
            <p:cNvGrpSpPr>
              <a:grpSpLocks/>
            </p:cNvGrpSpPr>
            <p:nvPr/>
          </p:nvGrpSpPr>
          <p:grpSpPr bwMode="auto">
            <a:xfrm>
              <a:off x="3204" y="3720"/>
              <a:ext cx="113" cy="420"/>
              <a:chOff x="3204" y="3708"/>
              <a:chExt cx="113" cy="420"/>
            </a:xfrm>
          </p:grpSpPr>
          <p:sp>
            <p:nvSpPr>
              <p:cNvPr id="9323" name="AutoShape 57">
                <a:extLst>
                  <a:ext uri="{FF2B5EF4-FFF2-40B4-BE49-F238E27FC236}">
                    <a16:creationId xmlns:a16="http://schemas.microsoft.com/office/drawing/2014/main" id="{FE727B73-C5B0-4AD8-9F1B-FF239A740A30}"/>
                  </a:ext>
                </a:extLst>
              </p:cNvPr>
              <p:cNvSpPr>
                <a:spLocks noChangeAspect="1" noChangeArrowheads="1"/>
              </p:cNvSpPr>
              <p:nvPr/>
            </p:nvSpPr>
            <p:spPr bwMode="auto">
              <a:xfrm>
                <a:off x="3204" y="3708"/>
                <a:ext cx="113" cy="307"/>
              </a:xfrm>
              <a:prstGeom prst="triangle">
                <a:avLst>
                  <a:gd name="adj" fmla="val 50000"/>
                </a:avLst>
              </a:prstGeom>
              <a:solidFill>
                <a:srgbClr val="FF66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9324" name="Oval 58">
                <a:extLst>
                  <a:ext uri="{FF2B5EF4-FFF2-40B4-BE49-F238E27FC236}">
                    <a16:creationId xmlns:a16="http://schemas.microsoft.com/office/drawing/2014/main" id="{BA1316C1-F440-432B-BD28-15DDFB6ADB8C}"/>
                  </a:ext>
                </a:extLst>
              </p:cNvPr>
              <p:cNvSpPr>
                <a:spLocks noChangeArrowheads="1"/>
              </p:cNvSpPr>
              <p:nvPr/>
            </p:nvSpPr>
            <p:spPr bwMode="auto">
              <a:xfrm>
                <a:off x="3210" y="4032"/>
                <a:ext cx="102" cy="96"/>
              </a:xfrm>
              <a:prstGeom prst="ellipse">
                <a:avLst/>
              </a:prstGeom>
              <a:solidFill>
                <a:srgbClr val="FF66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grpSp>
        <p:sp>
          <p:nvSpPr>
            <p:cNvPr id="9319" name="Line 59">
              <a:extLst>
                <a:ext uri="{FF2B5EF4-FFF2-40B4-BE49-F238E27FC236}">
                  <a16:creationId xmlns:a16="http://schemas.microsoft.com/office/drawing/2014/main" id="{9A785C7A-676D-44E4-90A5-12C9BC8EDF2D}"/>
                </a:ext>
              </a:extLst>
            </p:cNvPr>
            <p:cNvSpPr>
              <a:spLocks noChangeShapeType="1"/>
            </p:cNvSpPr>
            <p:nvPr/>
          </p:nvSpPr>
          <p:spPr bwMode="auto">
            <a:xfrm>
              <a:off x="3225" y="3921"/>
              <a:ext cx="7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320" name="Line 60">
              <a:extLst>
                <a:ext uri="{FF2B5EF4-FFF2-40B4-BE49-F238E27FC236}">
                  <a16:creationId xmlns:a16="http://schemas.microsoft.com/office/drawing/2014/main" id="{0157D320-A801-4B48-A7CB-285092F06B0F}"/>
                </a:ext>
              </a:extLst>
            </p:cNvPr>
            <p:cNvSpPr>
              <a:spLocks noChangeShapeType="1"/>
            </p:cNvSpPr>
            <p:nvPr/>
          </p:nvSpPr>
          <p:spPr bwMode="auto">
            <a:xfrm>
              <a:off x="3216" y="3981"/>
              <a:ext cx="9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321" name="Line 61">
              <a:extLst>
                <a:ext uri="{FF2B5EF4-FFF2-40B4-BE49-F238E27FC236}">
                  <a16:creationId xmlns:a16="http://schemas.microsoft.com/office/drawing/2014/main" id="{0F3A0771-263E-4A22-BF91-65E610EEF779}"/>
                </a:ext>
              </a:extLst>
            </p:cNvPr>
            <p:cNvSpPr>
              <a:spLocks noChangeShapeType="1"/>
            </p:cNvSpPr>
            <p:nvPr/>
          </p:nvSpPr>
          <p:spPr bwMode="auto">
            <a:xfrm>
              <a:off x="3240" y="3861"/>
              <a:ext cx="4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322" name="Oval 62">
              <a:extLst>
                <a:ext uri="{FF2B5EF4-FFF2-40B4-BE49-F238E27FC236}">
                  <a16:creationId xmlns:a16="http://schemas.microsoft.com/office/drawing/2014/main" id="{0489BFFE-31A4-4A33-A001-81A91785BE1D}"/>
                </a:ext>
              </a:extLst>
            </p:cNvPr>
            <p:cNvSpPr>
              <a:spLocks noChangeArrowheads="1"/>
            </p:cNvSpPr>
            <p:nvPr/>
          </p:nvSpPr>
          <p:spPr bwMode="auto">
            <a:xfrm>
              <a:off x="3234" y="4063"/>
              <a:ext cx="56" cy="5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grpSp>
      <p:sp>
        <p:nvSpPr>
          <p:cNvPr id="9262" name="Rectangle 63">
            <a:extLst>
              <a:ext uri="{FF2B5EF4-FFF2-40B4-BE49-F238E27FC236}">
                <a16:creationId xmlns:a16="http://schemas.microsoft.com/office/drawing/2014/main" id="{BCE33F2A-742E-4CDB-80E0-77973C78A477}"/>
              </a:ext>
            </a:extLst>
          </p:cNvPr>
          <p:cNvSpPr>
            <a:spLocks noChangeArrowheads="1"/>
          </p:cNvSpPr>
          <p:nvPr/>
        </p:nvSpPr>
        <p:spPr bwMode="auto">
          <a:xfrm>
            <a:off x="241300" y="2908300"/>
            <a:ext cx="304800" cy="193040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120896" name="Text Box 64">
            <a:extLst>
              <a:ext uri="{FF2B5EF4-FFF2-40B4-BE49-F238E27FC236}">
                <a16:creationId xmlns:a16="http://schemas.microsoft.com/office/drawing/2014/main" id="{7B46F09D-5699-44DC-8CC6-19F1E0CB545F}"/>
              </a:ext>
            </a:extLst>
          </p:cNvPr>
          <p:cNvSpPr txBox="1">
            <a:spLocks noChangeArrowheads="1"/>
          </p:cNvSpPr>
          <p:nvPr/>
        </p:nvSpPr>
        <p:spPr bwMode="auto">
          <a:xfrm rot="-5400000">
            <a:off x="-346868" y="3694906"/>
            <a:ext cx="1454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1" hangingPunct="1">
              <a:defRPr/>
            </a:pPr>
            <a:r>
              <a:rPr lang="en-US">
                <a:solidFill>
                  <a:schemeClr val="bg1"/>
                </a:solidFill>
                <a:effectLst>
                  <a:outerShdw blurRad="38100" dist="38100" dir="2700000" algn="tl">
                    <a:srgbClr val="000000"/>
                  </a:outerShdw>
                </a:effectLst>
                <a:latin typeface="Arial" charset="0"/>
              </a:rPr>
              <a:t>Score Board</a:t>
            </a:r>
          </a:p>
        </p:txBody>
      </p:sp>
      <p:sp>
        <p:nvSpPr>
          <p:cNvPr id="120897" name="Text Box 65">
            <a:extLst>
              <a:ext uri="{FF2B5EF4-FFF2-40B4-BE49-F238E27FC236}">
                <a16:creationId xmlns:a16="http://schemas.microsoft.com/office/drawing/2014/main" id="{7FD2A41D-7E07-40E4-99E2-333DC6D0BF56}"/>
              </a:ext>
            </a:extLst>
          </p:cNvPr>
          <p:cNvSpPr txBox="1">
            <a:spLocks noChangeArrowheads="1"/>
          </p:cNvSpPr>
          <p:nvPr/>
        </p:nvSpPr>
        <p:spPr bwMode="auto">
          <a:xfrm>
            <a:off x="1936994" y="127001"/>
            <a:ext cx="5627688"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defRPr/>
            </a:pPr>
            <a:r>
              <a:rPr lang="en-US" sz="4000" dirty="0">
                <a:solidFill>
                  <a:srgbClr val="FFCC00"/>
                </a:solidFill>
                <a:effectLst>
                  <a:outerShdw blurRad="38100" dist="38100" dir="2700000" algn="tl">
                    <a:srgbClr val="000000"/>
                  </a:outerShdw>
                </a:effectLst>
                <a:latin typeface="Arial" charset="0"/>
              </a:rPr>
              <a:t>Initial Keys – 5 Man</a:t>
            </a:r>
          </a:p>
        </p:txBody>
      </p:sp>
      <p:grpSp>
        <p:nvGrpSpPr>
          <p:cNvPr id="9265" name="Group 69">
            <a:extLst>
              <a:ext uri="{FF2B5EF4-FFF2-40B4-BE49-F238E27FC236}">
                <a16:creationId xmlns:a16="http://schemas.microsoft.com/office/drawing/2014/main" id="{70F8E3FD-4603-4E24-9D82-02BB4040DA51}"/>
              </a:ext>
            </a:extLst>
          </p:cNvPr>
          <p:cNvGrpSpPr>
            <a:grpSpLocks/>
          </p:cNvGrpSpPr>
          <p:nvPr/>
        </p:nvGrpSpPr>
        <p:grpSpPr bwMode="auto">
          <a:xfrm>
            <a:off x="4248150" y="3381375"/>
            <a:ext cx="442913" cy="471488"/>
            <a:chOff x="3796" y="2871"/>
            <a:chExt cx="279" cy="297"/>
          </a:xfrm>
        </p:grpSpPr>
        <p:sp>
          <p:nvSpPr>
            <p:cNvPr id="9316" name="Rectangle 70">
              <a:extLst>
                <a:ext uri="{FF2B5EF4-FFF2-40B4-BE49-F238E27FC236}">
                  <a16:creationId xmlns:a16="http://schemas.microsoft.com/office/drawing/2014/main" id="{DF7DE1D8-4E74-47BB-8065-9BF94B53611B}"/>
                </a:ext>
              </a:extLst>
            </p:cNvPr>
            <p:cNvSpPr>
              <a:spLocks noChangeArrowheads="1"/>
            </p:cNvSpPr>
            <p:nvPr/>
          </p:nvSpPr>
          <p:spPr bwMode="auto">
            <a:xfrm>
              <a:off x="3796" y="2888"/>
              <a:ext cx="279" cy="280"/>
            </a:xfrm>
            <a:prstGeom prst="rect">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9317" name="Text Box 71">
              <a:extLst>
                <a:ext uri="{FF2B5EF4-FFF2-40B4-BE49-F238E27FC236}">
                  <a16:creationId xmlns:a16="http://schemas.microsoft.com/office/drawing/2014/main" id="{8BAE9E37-BC57-4D95-B923-10F60E3757D1}"/>
                </a:ext>
              </a:extLst>
            </p:cNvPr>
            <p:cNvSpPr txBox="1">
              <a:spLocks noChangeArrowheads="1"/>
            </p:cNvSpPr>
            <p:nvPr/>
          </p:nvSpPr>
          <p:spPr bwMode="auto">
            <a:xfrm>
              <a:off x="3818" y="2871"/>
              <a:ext cx="19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400" b="1"/>
                <a:t>U</a:t>
              </a:r>
            </a:p>
          </p:txBody>
        </p:sp>
      </p:grpSp>
      <p:grpSp>
        <p:nvGrpSpPr>
          <p:cNvPr id="9266" name="Group 78">
            <a:extLst>
              <a:ext uri="{FF2B5EF4-FFF2-40B4-BE49-F238E27FC236}">
                <a16:creationId xmlns:a16="http://schemas.microsoft.com/office/drawing/2014/main" id="{80C7CB53-1977-4C19-BD5E-B3C22701F88F}"/>
              </a:ext>
            </a:extLst>
          </p:cNvPr>
          <p:cNvGrpSpPr>
            <a:grpSpLocks/>
          </p:cNvGrpSpPr>
          <p:nvPr/>
        </p:nvGrpSpPr>
        <p:grpSpPr bwMode="auto">
          <a:xfrm>
            <a:off x="5002213" y="5868988"/>
            <a:ext cx="612775" cy="457200"/>
            <a:chOff x="2359" y="3560"/>
            <a:chExt cx="386" cy="288"/>
          </a:xfrm>
        </p:grpSpPr>
        <p:sp>
          <p:nvSpPr>
            <p:cNvPr id="9314" name="Rectangle 79">
              <a:extLst>
                <a:ext uri="{FF2B5EF4-FFF2-40B4-BE49-F238E27FC236}">
                  <a16:creationId xmlns:a16="http://schemas.microsoft.com/office/drawing/2014/main" id="{4502AE73-601F-4248-8C59-36A6449BE5B7}"/>
                </a:ext>
              </a:extLst>
            </p:cNvPr>
            <p:cNvSpPr>
              <a:spLocks noChangeArrowheads="1"/>
            </p:cNvSpPr>
            <p:nvPr/>
          </p:nvSpPr>
          <p:spPr bwMode="auto">
            <a:xfrm>
              <a:off x="2402" y="3561"/>
              <a:ext cx="279" cy="280"/>
            </a:xfrm>
            <a:prstGeom prst="rect">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9315" name="Text Box 80">
              <a:extLst>
                <a:ext uri="{FF2B5EF4-FFF2-40B4-BE49-F238E27FC236}">
                  <a16:creationId xmlns:a16="http://schemas.microsoft.com/office/drawing/2014/main" id="{AD6410A3-FEF8-4F15-AE98-B049A694C398}"/>
                </a:ext>
              </a:extLst>
            </p:cNvPr>
            <p:cNvSpPr txBox="1">
              <a:spLocks noChangeArrowheads="1"/>
            </p:cNvSpPr>
            <p:nvPr/>
          </p:nvSpPr>
          <p:spPr bwMode="auto">
            <a:xfrm>
              <a:off x="2359" y="3560"/>
              <a:ext cx="38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400" b="1"/>
                <a:t> L</a:t>
              </a:r>
            </a:p>
          </p:txBody>
        </p:sp>
      </p:grpSp>
      <p:grpSp>
        <p:nvGrpSpPr>
          <p:cNvPr id="9267" name="Group 81">
            <a:extLst>
              <a:ext uri="{FF2B5EF4-FFF2-40B4-BE49-F238E27FC236}">
                <a16:creationId xmlns:a16="http://schemas.microsoft.com/office/drawing/2014/main" id="{A4EB1DBB-7935-4E8A-BD95-2867DC6AF55C}"/>
              </a:ext>
            </a:extLst>
          </p:cNvPr>
          <p:cNvGrpSpPr>
            <a:grpSpLocks/>
          </p:cNvGrpSpPr>
          <p:nvPr/>
        </p:nvGrpSpPr>
        <p:grpSpPr bwMode="auto">
          <a:xfrm>
            <a:off x="5035550" y="1416050"/>
            <a:ext cx="695325" cy="471488"/>
            <a:chOff x="598" y="1763"/>
            <a:chExt cx="438" cy="297"/>
          </a:xfrm>
        </p:grpSpPr>
        <p:sp>
          <p:nvSpPr>
            <p:cNvPr id="9312" name="Rectangle 82">
              <a:extLst>
                <a:ext uri="{FF2B5EF4-FFF2-40B4-BE49-F238E27FC236}">
                  <a16:creationId xmlns:a16="http://schemas.microsoft.com/office/drawing/2014/main" id="{29313FB1-A2E1-48B3-9937-657748407F1C}"/>
                </a:ext>
              </a:extLst>
            </p:cNvPr>
            <p:cNvSpPr>
              <a:spLocks noChangeArrowheads="1"/>
            </p:cNvSpPr>
            <p:nvPr/>
          </p:nvSpPr>
          <p:spPr bwMode="auto">
            <a:xfrm>
              <a:off x="628" y="1780"/>
              <a:ext cx="279" cy="280"/>
            </a:xfrm>
            <a:prstGeom prst="rect">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9313" name="Text Box 83">
              <a:extLst>
                <a:ext uri="{FF2B5EF4-FFF2-40B4-BE49-F238E27FC236}">
                  <a16:creationId xmlns:a16="http://schemas.microsoft.com/office/drawing/2014/main" id="{3851AE82-B20F-4B4E-A7AB-37A12EC3ECE8}"/>
                </a:ext>
              </a:extLst>
            </p:cNvPr>
            <p:cNvSpPr txBox="1">
              <a:spLocks noChangeArrowheads="1"/>
            </p:cNvSpPr>
            <p:nvPr/>
          </p:nvSpPr>
          <p:spPr bwMode="auto">
            <a:xfrm>
              <a:off x="598" y="1763"/>
              <a:ext cx="43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400" b="1"/>
                <a:t>LJ</a:t>
              </a:r>
            </a:p>
          </p:txBody>
        </p:sp>
      </p:grpSp>
      <p:grpSp>
        <p:nvGrpSpPr>
          <p:cNvPr id="9268" name="Group 84">
            <a:extLst>
              <a:ext uri="{FF2B5EF4-FFF2-40B4-BE49-F238E27FC236}">
                <a16:creationId xmlns:a16="http://schemas.microsoft.com/office/drawing/2014/main" id="{627AA37E-8E56-46B6-B023-8C3229C5B6F2}"/>
              </a:ext>
            </a:extLst>
          </p:cNvPr>
          <p:cNvGrpSpPr>
            <a:grpSpLocks/>
          </p:cNvGrpSpPr>
          <p:nvPr/>
        </p:nvGrpSpPr>
        <p:grpSpPr bwMode="auto">
          <a:xfrm>
            <a:off x="2865438" y="4095750"/>
            <a:ext cx="600075" cy="496888"/>
            <a:chOff x="589" y="2670"/>
            <a:chExt cx="378" cy="297"/>
          </a:xfrm>
        </p:grpSpPr>
        <p:sp>
          <p:nvSpPr>
            <p:cNvPr id="9310" name="Rectangle 85">
              <a:extLst>
                <a:ext uri="{FF2B5EF4-FFF2-40B4-BE49-F238E27FC236}">
                  <a16:creationId xmlns:a16="http://schemas.microsoft.com/office/drawing/2014/main" id="{7EA30240-25E8-4232-806E-5EA216EFC5EB}"/>
                </a:ext>
              </a:extLst>
            </p:cNvPr>
            <p:cNvSpPr>
              <a:spLocks noChangeArrowheads="1"/>
            </p:cNvSpPr>
            <p:nvPr/>
          </p:nvSpPr>
          <p:spPr bwMode="auto">
            <a:xfrm>
              <a:off x="628" y="2687"/>
              <a:ext cx="279" cy="280"/>
            </a:xfrm>
            <a:prstGeom prst="rect">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9311" name="Text Box 86">
              <a:extLst>
                <a:ext uri="{FF2B5EF4-FFF2-40B4-BE49-F238E27FC236}">
                  <a16:creationId xmlns:a16="http://schemas.microsoft.com/office/drawing/2014/main" id="{FE0AC137-00AB-4AA6-8781-4F40010B60A5}"/>
                </a:ext>
              </a:extLst>
            </p:cNvPr>
            <p:cNvSpPr txBox="1">
              <a:spLocks noChangeArrowheads="1"/>
            </p:cNvSpPr>
            <p:nvPr/>
          </p:nvSpPr>
          <p:spPr bwMode="auto">
            <a:xfrm>
              <a:off x="589" y="2670"/>
              <a:ext cx="378" cy="2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400" b="1"/>
                <a:t>BJ</a:t>
              </a:r>
            </a:p>
          </p:txBody>
        </p:sp>
      </p:grpSp>
      <p:sp>
        <p:nvSpPr>
          <p:cNvPr id="9269" name="Rectangle 87">
            <a:extLst>
              <a:ext uri="{FF2B5EF4-FFF2-40B4-BE49-F238E27FC236}">
                <a16:creationId xmlns:a16="http://schemas.microsoft.com/office/drawing/2014/main" id="{62A4E96F-2FF9-4888-819C-69B72A0ED743}"/>
              </a:ext>
            </a:extLst>
          </p:cNvPr>
          <p:cNvSpPr>
            <a:spLocks noChangeAspect="1" noChangeArrowheads="1"/>
          </p:cNvSpPr>
          <p:nvPr/>
        </p:nvSpPr>
        <p:spPr bwMode="auto">
          <a:xfrm>
            <a:off x="5346700" y="3759200"/>
            <a:ext cx="231775" cy="231775"/>
          </a:xfrm>
          <a:prstGeom prst="rect">
            <a:avLst/>
          </a:prstGeom>
          <a:solidFill>
            <a:srgbClr val="FFCC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9270" name="Oval 88">
            <a:extLst>
              <a:ext uri="{FF2B5EF4-FFF2-40B4-BE49-F238E27FC236}">
                <a16:creationId xmlns:a16="http://schemas.microsoft.com/office/drawing/2014/main" id="{53FE70E5-AB0B-494A-A3D1-E617982471E0}"/>
              </a:ext>
            </a:extLst>
          </p:cNvPr>
          <p:cNvSpPr>
            <a:spLocks noChangeAspect="1" noChangeArrowheads="1"/>
          </p:cNvSpPr>
          <p:nvPr/>
        </p:nvSpPr>
        <p:spPr bwMode="auto">
          <a:xfrm>
            <a:off x="5346700" y="3492500"/>
            <a:ext cx="231775" cy="231775"/>
          </a:xfrm>
          <a:prstGeom prst="ellipse">
            <a:avLst/>
          </a:prstGeom>
          <a:solidFill>
            <a:srgbClr val="FFCC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9271" name="Oval 89">
            <a:extLst>
              <a:ext uri="{FF2B5EF4-FFF2-40B4-BE49-F238E27FC236}">
                <a16:creationId xmlns:a16="http://schemas.microsoft.com/office/drawing/2014/main" id="{CC36B2E6-2025-42EF-A870-E93B129076E4}"/>
              </a:ext>
            </a:extLst>
          </p:cNvPr>
          <p:cNvSpPr>
            <a:spLocks noChangeAspect="1" noChangeArrowheads="1"/>
          </p:cNvSpPr>
          <p:nvPr/>
        </p:nvSpPr>
        <p:spPr bwMode="auto">
          <a:xfrm>
            <a:off x="5346700" y="3200400"/>
            <a:ext cx="231775" cy="231775"/>
          </a:xfrm>
          <a:prstGeom prst="ellipse">
            <a:avLst/>
          </a:prstGeom>
          <a:solidFill>
            <a:srgbClr val="FFCC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9272" name="Oval 90">
            <a:extLst>
              <a:ext uri="{FF2B5EF4-FFF2-40B4-BE49-F238E27FC236}">
                <a16:creationId xmlns:a16="http://schemas.microsoft.com/office/drawing/2014/main" id="{1659A478-40C0-48F3-9438-B013FA776696}"/>
              </a:ext>
            </a:extLst>
          </p:cNvPr>
          <p:cNvSpPr>
            <a:spLocks noChangeAspect="1" noChangeArrowheads="1"/>
          </p:cNvSpPr>
          <p:nvPr/>
        </p:nvSpPr>
        <p:spPr bwMode="auto">
          <a:xfrm>
            <a:off x="5346700" y="4038600"/>
            <a:ext cx="231775" cy="231775"/>
          </a:xfrm>
          <a:prstGeom prst="ellipse">
            <a:avLst/>
          </a:prstGeom>
          <a:solidFill>
            <a:srgbClr val="FFCC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9273" name="Oval 91">
            <a:extLst>
              <a:ext uri="{FF2B5EF4-FFF2-40B4-BE49-F238E27FC236}">
                <a16:creationId xmlns:a16="http://schemas.microsoft.com/office/drawing/2014/main" id="{DE12129A-071B-4DF3-91EB-B7BC1200CAB7}"/>
              </a:ext>
            </a:extLst>
          </p:cNvPr>
          <p:cNvSpPr>
            <a:spLocks noChangeAspect="1" noChangeArrowheads="1"/>
          </p:cNvSpPr>
          <p:nvPr/>
        </p:nvSpPr>
        <p:spPr bwMode="auto">
          <a:xfrm>
            <a:off x="5346700" y="4318000"/>
            <a:ext cx="231775" cy="231775"/>
          </a:xfrm>
          <a:prstGeom prst="ellipse">
            <a:avLst/>
          </a:prstGeom>
          <a:solidFill>
            <a:srgbClr val="FFCC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9274" name="Oval 92">
            <a:extLst>
              <a:ext uri="{FF2B5EF4-FFF2-40B4-BE49-F238E27FC236}">
                <a16:creationId xmlns:a16="http://schemas.microsoft.com/office/drawing/2014/main" id="{491D1711-9F66-422D-88A2-6AB5D7EAD3DA}"/>
              </a:ext>
            </a:extLst>
          </p:cNvPr>
          <p:cNvSpPr>
            <a:spLocks noChangeAspect="1" noChangeArrowheads="1"/>
          </p:cNvSpPr>
          <p:nvPr/>
        </p:nvSpPr>
        <p:spPr bwMode="auto">
          <a:xfrm>
            <a:off x="5651500" y="3759200"/>
            <a:ext cx="231775" cy="231775"/>
          </a:xfrm>
          <a:prstGeom prst="ellipse">
            <a:avLst/>
          </a:prstGeom>
          <a:solidFill>
            <a:srgbClr val="FFCC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en-US" altLang="en-US" sz="1800"/>
          </a:p>
        </p:txBody>
      </p:sp>
      <p:sp>
        <p:nvSpPr>
          <p:cNvPr id="9275" name="Oval 93">
            <a:extLst>
              <a:ext uri="{FF2B5EF4-FFF2-40B4-BE49-F238E27FC236}">
                <a16:creationId xmlns:a16="http://schemas.microsoft.com/office/drawing/2014/main" id="{5E460C65-DBBF-465D-A693-1F42CBB4A7A3}"/>
              </a:ext>
            </a:extLst>
          </p:cNvPr>
          <p:cNvSpPr>
            <a:spLocks noChangeAspect="1" noChangeArrowheads="1"/>
          </p:cNvSpPr>
          <p:nvPr/>
        </p:nvSpPr>
        <p:spPr bwMode="auto">
          <a:xfrm>
            <a:off x="5646738" y="4560888"/>
            <a:ext cx="231775" cy="231775"/>
          </a:xfrm>
          <a:prstGeom prst="ellipse">
            <a:avLst/>
          </a:prstGeom>
          <a:solidFill>
            <a:srgbClr val="FFCC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en-US" altLang="en-US" sz="1600" b="1"/>
          </a:p>
        </p:txBody>
      </p:sp>
      <p:grpSp>
        <p:nvGrpSpPr>
          <p:cNvPr id="9276" name="Group 94">
            <a:extLst>
              <a:ext uri="{FF2B5EF4-FFF2-40B4-BE49-F238E27FC236}">
                <a16:creationId xmlns:a16="http://schemas.microsoft.com/office/drawing/2014/main" id="{F55BC0FD-B372-4B6C-90B4-0A0B053997E9}"/>
              </a:ext>
            </a:extLst>
          </p:cNvPr>
          <p:cNvGrpSpPr>
            <a:grpSpLocks noChangeAspect="1"/>
          </p:cNvGrpSpPr>
          <p:nvPr/>
        </p:nvGrpSpPr>
        <p:grpSpPr bwMode="auto">
          <a:xfrm>
            <a:off x="5083175" y="4581525"/>
            <a:ext cx="542925" cy="336550"/>
            <a:chOff x="3058" y="2951"/>
            <a:chExt cx="428" cy="264"/>
          </a:xfrm>
        </p:grpSpPr>
        <p:sp>
          <p:nvSpPr>
            <p:cNvPr id="9308" name="Oval 95">
              <a:extLst>
                <a:ext uri="{FF2B5EF4-FFF2-40B4-BE49-F238E27FC236}">
                  <a16:creationId xmlns:a16="http://schemas.microsoft.com/office/drawing/2014/main" id="{6835C880-3E2F-416F-9721-9B6E8E69647C}"/>
                </a:ext>
              </a:extLst>
            </p:cNvPr>
            <p:cNvSpPr>
              <a:spLocks noChangeAspect="1" noChangeArrowheads="1"/>
            </p:cNvSpPr>
            <p:nvPr/>
          </p:nvSpPr>
          <p:spPr bwMode="auto">
            <a:xfrm>
              <a:off x="3264" y="2960"/>
              <a:ext cx="182" cy="182"/>
            </a:xfrm>
            <a:prstGeom prst="ellipse">
              <a:avLst/>
            </a:prstGeom>
            <a:solidFill>
              <a:srgbClr val="FFCC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9309" name="Text Box 96">
              <a:extLst>
                <a:ext uri="{FF2B5EF4-FFF2-40B4-BE49-F238E27FC236}">
                  <a16:creationId xmlns:a16="http://schemas.microsoft.com/office/drawing/2014/main" id="{DF4EF694-1DAC-4422-9943-0209E22206E2}"/>
                </a:ext>
              </a:extLst>
            </p:cNvPr>
            <p:cNvSpPr txBox="1">
              <a:spLocks noChangeAspect="1" noChangeArrowheads="1"/>
            </p:cNvSpPr>
            <p:nvPr/>
          </p:nvSpPr>
          <p:spPr bwMode="auto">
            <a:xfrm>
              <a:off x="3058" y="2951"/>
              <a:ext cx="428" cy="2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50000"/>
                </a:spcBef>
                <a:buFontTx/>
                <a:buNone/>
              </a:pPr>
              <a:endParaRPr lang="en-US" altLang="en-US" sz="1600" b="1"/>
            </a:p>
          </p:txBody>
        </p:sp>
      </p:grpSp>
      <p:grpSp>
        <p:nvGrpSpPr>
          <p:cNvPr id="9277" name="Group 97">
            <a:extLst>
              <a:ext uri="{FF2B5EF4-FFF2-40B4-BE49-F238E27FC236}">
                <a16:creationId xmlns:a16="http://schemas.microsoft.com/office/drawing/2014/main" id="{C187367C-4AE9-4278-BE35-754E79E5CBCF}"/>
              </a:ext>
            </a:extLst>
          </p:cNvPr>
          <p:cNvGrpSpPr>
            <a:grpSpLocks noChangeAspect="1"/>
          </p:cNvGrpSpPr>
          <p:nvPr/>
        </p:nvGrpSpPr>
        <p:grpSpPr bwMode="auto">
          <a:xfrm>
            <a:off x="5335588" y="2874963"/>
            <a:ext cx="287337" cy="336550"/>
            <a:chOff x="3264" y="1559"/>
            <a:chExt cx="226" cy="264"/>
          </a:xfrm>
        </p:grpSpPr>
        <p:sp>
          <p:nvSpPr>
            <p:cNvPr id="9306" name="Oval 98">
              <a:extLst>
                <a:ext uri="{FF2B5EF4-FFF2-40B4-BE49-F238E27FC236}">
                  <a16:creationId xmlns:a16="http://schemas.microsoft.com/office/drawing/2014/main" id="{0CF8030C-2F2A-41C6-B39F-5A13F44CEAD2}"/>
                </a:ext>
              </a:extLst>
            </p:cNvPr>
            <p:cNvSpPr>
              <a:spLocks noChangeAspect="1" noChangeArrowheads="1"/>
            </p:cNvSpPr>
            <p:nvPr/>
          </p:nvSpPr>
          <p:spPr bwMode="auto">
            <a:xfrm>
              <a:off x="3264" y="1576"/>
              <a:ext cx="182" cy="182"/>
            </a:xfrm>
            <a:prstGeom prst="ellipse">
              <a:avLst/>
            </a:prstGeom>
            <a:solidFill>
              <a:srgbClr val="FFCC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9307" name="Text Box 99">
              <a:extLst>
                <a:ext uri="{FF2B5EF4-FFF2-40B4-BE49-F238E27FC236}">
                  <a16:creationId xmlns:a16="http://schemas.microsoft.com/office/drawing/2014/main" id="{6F66D204-4FD6-486D-9F42-74FAAC4AD8BF}"/>
                </a:ext>
              </a:extLst>
            </p:cNvPr>
            <p:cNvSpPr txBox="1">
              <a:spLocks noChangeAspect="1" noChangeArrowheads="1"/>
            </p:cNvSpPr>
            <p:nvPr/>
          </p:nvSpPr>
          <p:spPr bwMode="auto">
            <a:xfrm>
              <a:off x="3345" y="1559"/>
              <a:ext cx="145" cy="2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600" b="1"/>
            </a:p>
          </p:txBody>
        </p:sp>
      </p:grpSp>
      <p:grpSp>
        <p:nvGrpSpPr>
          <p:cNvPr id="9278" name="Group 100">
            <a:extLst>
              <a:ext uri="{FF2B5EF4-FFF2-40B4-BE49-F238E27FC236}">
                <a16:creationId xmlns:a16="http://schemas.microsoft.com/office/drawing/2014/main" id="{358C7FE4-C37B-4952-B1D7-8328B2F7BDCD}"/>
              </a:ext>
            </a:extLst>
          </p:cNvPr>
          <p:cNvGrpSpPr>
            <a:grpSpLocks noChangeAspect="1"/>
          </p:cNvGrpSpPr>
          <p:nvPr/>
        </p:nvGrpSpPr>
        <p:grpSpPr bwMode="auto">
          <a:xfrm>
            <a:off x="6288088" y="3740150"/>
            <a:ext cx="274637" cy="336550"/>
            <a:chOff x="3855" y="2096"/>
            <a:chExt cx="217" cy="264"/>
          </a:xfrm>
        </p:grpSpPr>
        <p:sp>
          <p:nvSpPr>
            <p:cNvPr id="9304" name="Oval 101">
              <a:extLst>
                <a:ext uri="{FF2B5EF4-FFF2-40B4-BE49-F238E27FC236}">
                  <a16:creationId xmlns:a16="http://schemas.microsoft.com/office/drawing/2014/main" id="{90700679-5999-46F4-B796-F90700D122C8}"/>
                </a:ext>
              </a:extLst>
            </p:cNvPr>
            <p:cNvSpPr>
              <a:spLocks noChangeAspect="1" noChangeArrowheads="1"/>
            </p:cNvSpPr>
            <p:nvPr/>
          </p:nvSpPr>
          <p:spPr bwMode="auto">
            <a:xfrm>
              <a:off x="3855" y="2118"/>
              <a:ext cx="182" cy="182"/>
            </a:xfrm>
            <a:prstGeom prst="ellipse">
              <a:avLst/>
            </a:prstGeom>
            <a:solidFill>
              <a:srgbClr val="FFCC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9305" name="Text Box 102">
              <a:extLst>
                <a:ext uri="{FF2B5EF4-FFF2-40B4-BE49-F238E27FC236}">
                  <a16:creationId xmlns:a16="http://schemas.microsoft.com/office/drawing/2014/main" id="{76C44F5C-3E33-4C9A-897D-EA319838507D}"/>
                </a:ext>
              </a:extLst>
            </p:cNvPr>
            <p:cNvSpPr txBox="1">
              <a:spLocks noChangeAspect="1" noChangeArrowheads="1"/>
            </p:cNvSpPr>
            <p:nvPr/>
          </p:nvSpPr>
          <p:spPr bwMode="auto">
            <a:xfrm>
              <a:off x="3927" y="2096"/>
              <a:ext cx="145" cy="2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600" b="1"/>
            </a:p>
          </p:txBody>
        </p:sp>
      </p:grpSp>
      <p:grpSp>
        <p:nvGrpSpPr>
          <p:cNvPr id="9279" name="Group 103">
            <a:extLst>
              <a:ext uri="{FF2B5EF4-FFF2-40B4-BE49-F238E27FC236}">
                <a16:creationId xmlns:a16="http://schemas.microsoft.com/office/drawing/2014/main" id="{2B7C3B43-BEAB-42ED-8AD1-E0EB1071E1AF}"/>
              </a:ext>
            </a:extLst>
          </p:cNvPr>
          <p:cNvGrpSpPr>
            <a:grpSpLocks noChangeAspect="1"/>
          </p:cNvGrpSpPr>
          <p:nvPr/>
        </p:nvGrpSpPr>
        <p:grpSpPr bwMode="auto">
          <a:xfrm>
            <a:off x="6003925" y="3736975"/>
            <a:ext cx="274638" cy="336550"/>
            <a:chOff x="3855" y="2096"/>
            <a:chExt cx="217" cy="264"/>
          </a:xfrm>
        </p:grpSpPr>
        <p:sp>
          <p:nvSpPr>
            <p:cNvPr id="9302" name="Oval 104">
              <a:extLst>
                <a:ext uri="{FF2B5EF4-FFF2-40B4-BE49-F238E27FC236}">
                  <a16:creationId xmlns:a16="http://schemas.microsoft.com/office/drawing/2014/main" id="{C79173CF-E47F-4A0B-B680-42269E8C1333}"/>
                </a:ext>
              </a:extLst>
            </p:cNvPr>
            <p:cNvSpPr>
              <a:spLocks noChangeAspect="1" noChangeArrowheads="1"/>
            </p:cNvSpPr>
            <p:nvPr/>
          </p:nvSpPr>
          <p:spPr bwMode="auto">
            <a:xfrm>
              <a:off x="3855" y="2118"/>
              <a:ext cx="182" cy="182"/>
            </a:xfrm>
            <a:prstGeom prst="ellipse">
              <a:avLst/>
            </a:prstGeom>
            <a:solidFill>
              <a:srgbClr val="FFCC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9303" name="Text Box 105">
              <a:extLst>
                <a:ext uri="{FF2B5EF4-FFF2-40B4-BE49-F238E27FC236}">
                  <a16:creationId xmlns:a16="http://schemas.microsoft.com/office/drawing/2014/main" id="{58B62B0D-AB8C-43F7-B407-9FDB502C538D}"/>
                </a:ext>
              </a:extLst>
            </p:cNvPr>
            <p:cNvSpPr txBox="1">
              <a:spLocks noChangeAspect="1" noChangeArrowheads="1"/>
            </p:cNvSpPr>
            <p:nvPr/>
          </p:nvSpPr>
          <p:spPr bwMode="auto">
            <a:xfrm>
              <a:off x="3927" y="2096"/>
              <a:ext cx="145" cy="2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600" b="1"/>
            </a:p>
          </p:txBody>
        </p:sp>
      </p:grpSp>
      <p:grpSp>
        <p:nvGrpSpPr>
          <p:cNvPr id="9280" name="Group 106">
            <a:extLst>
              <a:ext uri="{FF2B5EF4-FFF2-40B4-BE49-F238E27FC236}">
                <a16:creationId xmlns:a16="http://schemas.microsoft.com/office/drawing/2014/main" id="{8CFBED32-34B8-4CBF-9952-BCB97D851727}"/>
              </a:ext>
            </a:extLst>
          </p:cNvPr>
          <p:cNvGrpSpPr>
            <a:grpSpLocks noChangeAspect="1"/>
          </p:cNvGrpSpPr>
          <p:nvPr/>
        </p:nvGrpSpPr>
        <p:grpSpPr bwMode="auto">
          <a:xfrm>
            <a:off x="5241925" y="3770313"/>
            <a:ext cx="357188" cy="211137"/>
            <a:chOff x="4240" y="2392"/>
            <a:chExt cx="244" cy="144"/>
          </a:xfrm>
        </p:grpSpPr>
        <p:sp>
          <p:nvSpPr>
            <p:cNvPr id="9296" name="AutoShape 107">
              <a:extLst>
                <a:ext uri="{FF2B5EF4-FFF2-40B4-BE49-F238E27FC236}">
                  <a16:creationId xmlns:a16="http://schemas.microsoft.com/office/drawing/2014/main" id="{630EC28E-CB47-4BE7-B4BF-D0B77E19297A}"/>
                </a:ext>
              </a:extLst>
            </p:cNvPr>
            <p:cNvSpPr>
              <a:spLocks noChangeAspect="1" noChangeArrowheads="1"/>
            </p:cNvSpPr>
            <p:nvPr/>
          </p:nvSpPr>
          <p:spPr bwMode="auto">
            <a:xfrm>
              <a:off x="4240" y="2392"/>
              <a:ext cx="244" cy="144"/>
            </a:xfrm>
            <a:prstGeom prst="flowChartDecision">
              <a:avLst/>
            </a:prstGeom>
            <a:solidFill>
              <a:srgbClr val="9966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9297" name="Line 108">
              <a:extLst>
                <a:ext uri="{FF2B5EF4-FFF2-40B4-BE49-F238E27FC236}">
                  <a16:creationId xmlns:a16="http://schemas.microsoft.com/office/drawing/2014/main" id="{C0FFFDE0-58C0-40B9-9B44-DEBBF7E987E9}"/>
                </a:ext>
              </a:extLst>
            </p:cNvPr>
            <p:cNvSpPr>
              <a:spLocks noChangeAspect="1" noChangeShapeType="1"/>
            </p:cNvSpPr>
            <p:nvPr/>
          </p:nvSpPr>
          <p:spPr bwMode="auto">
            <a:xfrm>
              <a:off x="4300" y="2464"/>
              <a:ext cx="120" cy="0"/>
            </a:xfrm>
            <a:prstGeom prst="line">
              <a:avLst/>
            </a:prstGeom>
            <a:noFill/>
            <a:ln w="952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298" name="Line 109">
              <a:extLst>
                <a:ext uri="{FF2B5EF4-FFF2-40B4-BE49-F238E27FC236}">
                  <a16:creationId xmlns:a16="http://schemas.microsoft.com/office/drawing/2014/main" id="{E5B5150D-F692-4BC1-B8E5-2B1101F81D02}"/>
                </a:ext>
              </a:extLst>
            </p:cNvPr>
            <p:cNvSpPr>
              <a:spLocks noChangeAspect="1" noChangeShapeType="1"/>
            </p:cNvSpPr>
            <p:nvPr/>
          </p:nvSpPr>
          <p:spPr bwMode="auto">
            <a:xfrm flipH="1">
              <a:off x="4324" y="2444"/>
              <a:ext cx="0" cy="38"/>
            </a:xfrm>
            <a:prstGeom prst="line">
              <a:avLst/>
            </a:prstGeom>
            <a:noFill/>
            <a:ln w="952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299" name="Line 110">
              <a:extLst>
                <a:ext uri="{FF2B5EF4-FFF2-40B4-BE49-F238E27FC236}">
                  <a16:creationId xmlns:a16="http://schemas.microsoft.com/office/drawing/2014/main" id="{ADF755C9-6BD0-4654-A7F6-1FB83B088FCB}"/>
                </a:ext>
              </a:extLst>
            </p:cNvPr>
            <p:cNvSpPr>
              <a:spLocks noChangeAspect="1" noChangeShapeType="1"/>
            </p:cNvSpPr>
            <p:nvPr/>
          </p:nvSpPr>
          <p:spPr bwMode="auto">
            <a:xfrm>
              <a:off x="4348" y="2444"/>
              <a:ext cx="0" cy="38"/>
            </a:xfrm>
            <a:prstGeom prst="line">
              <a:avLst/>
            </a:prstGeom>
            <a:noFill/>
            <a:ln w="952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300" name="Line 111">
              <a:extLst>
                <a:ext uri="{FF2B5EF4-FFF2-40B4-BE49-F238E27FC236}">
                  <a16:creationId xmlns:a16="http://schemas.microsoft.com/office/drawing/2014/main" id="{BEB02676-81DF-409E-820B-2B468B31DB21}"/>
                </a:ext>
              </a:extLst>
            </p:cNvPr>
            <p:cNvSpPr>
              <a:spLocks noChangeAspect="1" noChangeShapeType="1"/>
            </p:cNvSpPr>
            <p:nvPr/>
          </p:nvSpPr>
          <p:spPr bwMode="auto">
            <a:xfrm>
              <a:off x="4372" y="2444"/>
              <a:ext cx="0" cy="38"/>
            </a:xfrm>
            <a:prstGeom prst="line">
              <a:avLst/>
            </a:prstGeom>
            <a:noFill/>
            <a:ln w="952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301" name="Line 112">
              <a:extLst>
                <a:ext uri="{FF2B5EF4-FFF2-40B4-BE49-F238E27FC236}">
                  <a16:creationId xmlns:a16="http://schemas.microsoft.com/office/drawing/2014/main" id="{4B956258-E346-4CB5-84B6-EFB44A9D26F7}"/>
                </a:ext>
              </a:extLst>
            </p:cNvPr>
            <p:cNvSpPr>
              <a:spLocks noChangeAspect="1" noChangeShapeType="1"/>
            </p:cNvSpPr>
            <p:nvPr/>
          </p:nvSpPr>
          <p:spPr bwMode="auto">
            <a:xfrm>
              <a:off x="4394" y="2444"/>
              <a:ext cx="0" cy="38"/>
            </a:xfrm>
            <a:prstGeom prst="line">
              <a:avLst/>
            </a:prstGeom>
            <a:noFill/>
            <a:ln w="952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120964" name="Line 132">
            <a:extLst>
              <a:ext uri="{FF2B5EF4-FFF2-40B4-BE49-F238E27FC236}">
                <a16:creationId xmlns:a16="http://schemas.microsoft.com/office/drawing/2014/main" id="{CCF4344E-C805-4649-8E54-558070D10F05}"/>
              </a:ext>
            </a:extLst>
          </p:cNvPr>
          <p:cNvSpPr>
            <a:spLocks noChangeShapeType="1"/>
          </p:cNvSpPr>
          <p:nvPr/>
        </p:nvSpPr>
        <p:spPr bwMode="auto">
          <a:xfrm>
            <a:off x="3378200" y="4344988"/>
            <a:ext cx="1930400" cy="303212"/>
          </a:xfrm>
          <a:prstGeom prst="line">
            <a:avLst/>
          </a:prstGeom>
          <a:noFill/>
          <a:ln w="38100">
            <a:solidFill>
              <a:srgbClr val="FF0000"/>
            </a:solidFill>
            <a:round/>
            <a:headEnd/>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0966" name="Line 134">
            <a:extLst>
              <a:ext uri="{FF2B5EF4-FFF2-40B4-BE49-F238E27FC236}">
                <a16:creationId xmlns:a16="http://schemas.microsoft.com/office/drawing/2014/main" id="{F384948F-FDE7-4759-882A-DEF36EA7ADA6}"/>
              </a:ext>
            </a:extLst>
          </p:cNvPr>
          <p:cNvSpPr>
            <a:spLocks noChangeShapeType="1"/>
          </p:cNvSpPr>
          <p:nvPr/>
        </p:nvSpPr>
        <p:spPr bwMode="auto">
          <a:xfrm flipV="1">
            <a:off x="5467350" y="5581650"/>
            <a:ext cx="298450" cy="288925"/>
          </a:xfrm>
          <a:prstGeom prst="line">
            <a:avLst/>
          </a:prstGeom>
          <a:noFill/>
          <a:ln w="381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0973" name="Oval 141">
            <a:extLst>
              <a:ext uri="{FF2B5EF4-FFF2-40B4-BE49-F238E27FC236}">
                <a16:creationId xmlns:a16="http://schemas.microsoft.com/office/drawing/2014/main" id="{3A308912-9233-4170-991A-752425AB9C86}"/>
              </a:ext>
            </a:extLst>
          </p:cNvPr>
          <p:cNvSpPr>
            <a:spLocks noChangeArrowheads="1"/>
          </p:cNvSpPr>
          <p:nvPr/>
        </p:nvSpPr>
        <p:spPr bwMode="auto">
          <a:xfrm>
            <a:off x="5289550" y="4283075"/>
            <a:ext cx="336550" cy="295275"/>
          </a:xfrm>
          <a:prstGeom prst="ellipse">
            <a:avLst/>
          </a:prstGeom>
          <a:solidFill>
            <a:srgbClr val="FF0000">
              <a:alpha val="50195"/>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120975" name="Oval 143">
            <a:extLst>
              <a:ext uri="{FF2B5EF4-FFF2-40B4-BE49-F238E27FC236}">
                <a16:creationId xmlns:a16="http://schemas.microsoft.com/office/drawing/2014/main" id="{62767895-C369-4B17-8E8E-C3F990E6275C}"/>
              </a:ext>
            </a:extLst>
          </p:cNvPr>
          <p:cNvSpPr>
            <a:spLocks noChangeArrowheads="1"/>
          </p:cNvSpPr>
          <p:nvPr/>
        </p:nvSpPr>
        <p:spPr bwMode="auto">
          <a:xfrm>
            <a:off x="5241925" y="3424238"/>
            <a:ext cx="419100" cy="844550"/>
          </a:xfrm>
          <a:prstGeom prst="ellipse">
            <a:avLst/>
          </a:prstGeom>
          <a:solidFill>
            <a:srgbClr val="3366FF">
              <a:alpha val="50195"/>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120976" name="Line 144">
            <a:extLst>
              <a:ext uri="{FF2B5EF4-FFF2-40B4-BE49-F238E27FC236}">
                <a16:creationId xmlns:a16="http://schemas.microsoft.com/office/drawing/2014/main" id="{97E20F79-5F72-4737-BE16-E892F7E0E27D}"/>
              </a:ext>
            </a:extLst>
          </p:cNvPr>
          <p:cNvSpPr>
            <a:spLocks noChangeShapeType="1"/>
          </p:cNvSpPr>
          <p:nvPr/>
        </p:nvSpPr>
        <p:spPr bwMode="auto">
          <a:xfrm flipV="1">
            <a:off x="5619750" y="3141663"/>
            <a:ext cx="928688" cy="1252537"/>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0977" name="Line 145">
            <a:extLst>
              <a:ext uri="{FF2B5EF4-FFF2-40B4-BE49-F238E27FC236}">
                <a16:creationId xmlns:a16="http://schemas.microsoft.com/office/drawing/2014/main" id="{56605F08-F0A9-4A75-A87D-CCC5B42269B8}"/>
              </a:ext>
            </a:extLst>
          </p:cNvPr>
          <p:cNvSpPr>
            <a:spLocks noChangeShapeType="1"/>
          </p:cNvSpPr>
          <p:nvPr/>
        </p:nvSpPr>
        <p:spPr bwMode="auto">
          <a:xfrm flipV="1">
            <a:off x="5924550" y="3143250"/>
            <a:ext cx="614363" cy="692150"/>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0978" name="Line 146">
            <a:extLst>
              <a:ext uri="{FF2B5EF4-FFF2-40B4-BE49-F238E27FC236}">
                <a16:creationId xmlns:a16="http://schemas.microsoft.com/office/drawing/2014/main" id="{828EC80C-3E78-4AEC-871F-05E3D34F0B42}"/>
              </a:ext>
            </a:extLst>
          </p:cNvPr>
          <p:cNvSpPr>
            <a:spLocks noChangeShapeType="1"/>
          </p:cNvSpPr>
          <p:nvPr/>
        </p:nvSpPr>
        <p:spPr bwMode="auto">
          <a:xfrm>
            <a:off x="4699000" y="3673475"/>
            <a:ext cx="527050" cy="158750"/>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0984" name="Oval 152">
            <a:extLst>
              <a:ext uri="{FF2B5EF4-FFF2-40B4-BE49-F238E27FC236}">
                <a16:creationId xmlns:a16="http://schemas.microsoft.com/office/drawing/2014/main" id="{A6B77A8C-AAF2-46AE-9FC9-703331F1F65F}"/>
              </a:ext>
            </a:extLst>
          </p:cNvPr>
          <p:cNvSpPr>
            <a:spLocks noChangeArrowheads="1"/>
          </p:cNvSpPr>
          <p:nvPr/>
        </p:nvSpPr>
        <p:spPr bwMode="auto">
          <a:xfrm>
            <a:off x="5292725" y="3160713"/>
            <a:ext cx="336550" cy="314325"/>
          </a:xfrm>
          <a:prstGeom prst="ellipse">
            <a:avLst/>
          </a:prstGeom>
          <a:solidFill>
            <a:srgbClr val="FF0000">
              <a:alpha val="50195"/>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120985" name="Oval 153">
            <a:extLst>
              <a:ext uri="{FF2B5EF4-FFF2-40B4-BE49-F238E27FC236}">
                <a16:creationId xmlns:a16="http://schemas.microsoft.com/office/drawing/2014/main" id="{CF5FB826-073B-4D92-A744-3426F4EF316A}"/>
              </a:ext>
            </a:extLst>
          </p:cNvPr>
          <p:cNvSpPr>
            <a:spLocks noChangeArrowheads="1"/>
          </p:cNvSpPr>
          <p:nvPr/>
        </p:nvSpPr>
        <p:spPr bwMode="auto">
          <a:xfrm>
            <a:off x="5597525" y="3717925"/>
            <a:ext cx="336550" cy="304800"/>
          </a:xfrm>
          <a:prstGeom prst="ellipse">
            <a:avLst/>
          </a:prstGeom>
          <a:solidFill>
            <a:srgbClr val="FF0000">
              <a:alpha val="50195"/>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120986" name="Line 154">
            <a:extLst>
              <a:ext uri="{FF2B5EF4-FFF2-40B4-BE49-F238E27FC236}">
                <a16:creationId xmlns:a16="http://schemas.microsoft.com/office/drawing/2014/main" id="{3D644E3C-7371-43DE-B7B1-A20C95112B97}"/>
              </a:ext>
            </a:extLst>
          </p:cNvPr>
          <p:cNvSpPr>
            <a:spLocks noChangeShapeType="1"/>
          </p:cNvSpPr>
          <p:nvPr/>
        </p:nvSpPr>
        <p:spPr bwMode="auto">
          <a:xfrm flipV="1">
            <a:off x="5624513" y="3154363"/>
            <a:ext cx="927100" cy="141287"/>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9291" name="Group 149">
            <a:extLst>
              <a:ext uri="{FF2B5EF4-FFF2-40B4-BE49-F238E27FC236}">
                <a16:creationId xmlns:a16="http://schemas.microsoft.com/office/drawing/2014/main" id="{6764A540-7D80-42E0-8B8D-8398B0BE846B}"/>
              </a:ext>
            </a:extLst>
          </p:cNvPr>
          <p:cNvGrpSpPr>
            <a:grpSpLocks/>
          </p:cNvGrpSpPr>
          <p:nvPr/>
        </p:nvGrpSpPr>
        <p:grpSpPr bwMode="auto">
          <a:xfrm>
            <a:off x="6523038" y="2695575"/>
            <a:ext cx="442912" cy="460375"/>
            <a:chOff x="3796" y="2871"/>
            <a:chExt cx="279" cy="297"/>
          </a:xfrm>
        </p:grpSpPr>
        <p:sp>
          <p:nvSpPr>
            <p:cNvPr id="9294" name="Rectangle 150">
              <a:extLst>
                <a:ext uri="{FF2B5EF4-FFF2-40B4-BE49-F238E27FC236}">
                  <a16:creationId xmlns:a16="http://schemas.microsoft.com/office/drawing/2014/main" id="{47EA5ACA-91D6-4AB8-859B-815DD5155BE0}"/>
                </a:ext>
              </a:extLst>
            </p:cNvPr>
            <p:cNvSpPr>
              <a:spLocks noChangeArrowheads="1"/>
            </p:cNvSpPr>
            <p:nvPr/>
          </p:nvSpPr>
          <p:spPr bwMode="auto">
            <a:xfrm>
              <a:off x="3796" y="2888"/>
              <a:ext cx="279" cy="280"/>
            </a:xfrm>
            <a:prstGeom prst="rect">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endParaRPr lang="en-US" altLang="en-US" sz="1800"/>
            </a:p>
          </p:txBody>
        </p:sp>
        <p:sp>
          <p:nvSpPr>
            <p:cNvPr id="9295" name="Text Box 151">
              <a:extLst>
                <a:ext uri="{FF2B5EF4-FFF2-40B4-BE49-F238E27FC236}">
                  <a16:creationId xmlns:a16="http://schemas.microsoft.com/office/drawing/2014/main" id="{637EC3E9-9EDF-4375-AB32-BCCC7FF26F38}"/>
                </a:ext>
              </a:extLst>
            </p:cNvPr>
            <p:cNvSpPr txBox="1">
              <a:spLocks noChangeArrowheads="1"/>
            </p:cNvSpPr>
            <p:nvPr/>
          </p:nvSpPr>
          <p:spPr bwMode="auto">
            <a:xfrm>
              <a:off x="3818" y="2871"/>
              <a:ext cx="194" cy="2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400" b="1"/>
                <a:t>R</a:t>
              </a:r>
            </a:p>
          </p:txBody>
        </p:sp>
      </p:grpSp>
      <p:cxnSp>
        <p:nvCxnSpPr>
          <p:cNvPr id="3" name="Straight Arrow Connector 2">
            <a:extLst>
              <a:ext uri="{FF2B5EF4-FFF2-40B4-BE49-F238E27FC236}">
                <a16:creationId xmlns:a16="http://schemas.microsoft.com/office/drawing/2014/main" id="{068687BD-E9E3-4009-B25D-102EF06E6705}"/>
              </a:ext>
            </a:extLst>
          </p:cNvPr>
          <p:cNvCxnSpPr>
            <a:cxnSpLocks noChangeShapeType="1"/>
            <a:endCxn id="9275" idx="4"/>
          </p:cNvCxnSpPr>
          <p:nvPr/>
        </p:nvCxnSpPr>
        <p:spPr bwMode="auto">
          <a:xfrm flipH="1" flipV="1">
            <a:off x="5762625" y="4792663"/>
            <a:ext cx="3175" cy="795337"/>
          </a:xfrm>
          <a:prstGeom prst="straightConnector1">
            <a:avLst/>
          </a:prstGeom>
          <a:noFill/>
          <a:ln w="38100">
            <a:solidFill>
              <a:srgbClr val="FF0000"/>
            </a:solidFill>
            <a:round/>
            <a:headEnd/>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 name="Straight Arrow Connector 4">
            <a:extLst>
              <a:ext uri="{FF2B5EF4-FFF2-40B4-BE49-F238E27FC236}">
                <a16:creationId xmlns:a16="http://schemas.microsoft.com/office/drawing/2014/main" id="{E5DFF647-8C5B-42B6-8670-BFF548F1C56E}"/>
              </a:ext>
            </a:extLst>
          </p:cNvPr>
          <p:cNvCxnSpPr>
            <a:cxnSpLocks noChangeShapeType="1"/>
          </p:cNvCxnSpPr>
          <p:nvPr/>
        </p:nvCxnSpPr>
        <p:spPr bwMode="auto">
          <a:xfrm>
            <a:off x="5414963" y="1958975"/>
            <a:ext cx="0" cy="915988"/>
          </a:xfrm>
          <a:prstGeom prst="straightConnector1">
            <a:avLst/>
          </a:prstGeom>
          <a:noFill/>
          <a:ln w="38100">
            <a:solidFill>
              <a:srgbClr val="FF0000"/>
            </a:solidFill>
            <a:round/>
            <a:headEnd/>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120964"/>
                                        </p:tgtEl>
                                        <p:attrNameLst>
                                          <p:attrName>style.visibility</p:attrName>
                                        </p:attrNameLst>
                                      </p:cBhvr>
                                      <p:to>
                                        <p:strVal val="visible"/>
                                      </p:to>
                                    </p:set>
                                    <p:animEffect transition="in" filter="dissolve">
                                      <p:cBhvr>
                                        <p:cTn id="7" dur="1500"/>
                                        <p:tgtEl>
                                          <p:spTgt spid="120964"/>
                                        </p:tgtEl>
                                      </p:cBhvr>
                                    </p:animEffect>
                                  </p:childTnLst>
                                </p:cTn>
                              </p:par>
                              <p:par>
                                <p:cTn id="8" presetID="9" presetClass="entr" presetSubtype="0" fill="hold"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dissolve">
                                      <p:cBhvr>
                                        <p:cTn id="10" dur="1500"/>
                                        <p:tgtEl>
                                          <p:spTgt spid="5"/>
                                        </p:tgtEl>
                                      </p:cBhvr>
                                    </p:animEffect>
                                  </p:childTnLst>
                                </p:cTn>
                              </p:par>
                            </p:childTnLst>
                          </p:cTn>
                        </p:par>
                        <p:par>
                          <p:cTn id="11" fill="hold" nodeType="afterGroup">
                            <p:stCondLst>
                              <p:cond delay="1500"/>
                            </p:stCondLst>
                            <p:childTnLst>
                              <p:par>
                                <p:cTn id="12" presetID="9" presetClass="entr" presetSubtype="0" fill="hold" grpId="0" nodeType="afterEffect">
                                  <p:stCondLst>
                                    <p:cond delay="0"/>
                                  </p:stCondLst>
                                  <p:childTnLst>
                                    <p:set>
                                      <p:cBhvr>
                                        <p:cTn id="13" dur="1" fill="hold">
                                          <p:stCondLst>
                                            <p:cond delay="0"/>
                                          </p:stCondLst>
                                        </p:cTn>
                                        <p:tgtEl>
                                          <p:spTgt spid="120975"/>
                                        </p:tgtEl>
                                        <p:attrNameLst>
                                          <p:attrName>style.visibility</p:attrName>
                                        </p:attrNameLst>
                                      </p:cBhvr>
                                      <p:to>
                                        <p:strVal val="visible"/>
                                      </p:to>
                                    </p:set>
                                    <p:animEffect transition="in" filter="dissolve">
                                      <p:cBhvr>
                                        <p:cTn id="14" dur="1500"/>
                                        <p:tgtEl>
                                          <p:spTgt spid="120975"/>
                                        </p:tgtEl>
                                      </p:cBhvr>
                                    </p:animEffect>
                                  </p:childTnLst>
                                </p:cTn>
                              </p:par>
                              <p:par>
                                <p:cTn id="15" presetID="9" presetClass="entr" presetSubtype="0" fill="hold" nodeType="withEffect">
                                  <p:stCondLst>
                                    <p:cond delay="0"/>
                                  </p:stCondLst>
                                  <p:childTnLst>
                                    <p:set>
                                      <p:cBhvr>
                                        <p:cTn id="16" dur="1" fill="hold">
                                          <p:stCondLst>
                                            <p:cond delay="0"/>
                                          </p:stCondLst>
                                        </p:cTn>
                                        <p:tgtEl>
                                          <p:spTgt spid="120978"/>
                                        </p:tgtEl>
                                        <p:attrNameLst>
                                          <p:attrName>style.visibility</p:attrName>
                                        </p:attrNameLst>
                                      </p:cBhvr>
                                      <p:to>
                                        <p:strVal val="visible"/>
                                      </p:to>
                                    </p:set>
                                    <p:animEffect transition="in" filter="dissolve">
                                      <p:cBhvr>
                                        <p:cTn id="17" dur="1500"/>
                                        <p:tgtEl>
                                          <p:spTgt spid="120978"/>
                                        </p:tgtEl>
                                      </p:cBhvr>
                                    </p:animEffect>
                                  </p:childTnLst>
                                </p:cTn>
                              </p:par>
                            </p:childTnLst>
                          </p:cTn>
                        </p:par>
                        <p:par>
                          <p:cTn id="18" fill="hold" nodeType="afterGroup">
                            <p:stCondLst>
                              <p:cond delay="3000"/>
                            </p:stCondLst>
                            <p:childTnLst>
                              <p:par>
                                <p:cTn id="19" presetID="9" presetClass="entr" presetSubtype="0" fill="hold" nodeType="afterEffect">
                                  <p:stCondLst>
                                    <p:cond delay="0"/>
                                  </p:stCondLst>
                                  <p:childTnLst>
                                    <p:set>
                                      <p:cBhvr>
                                        <p:cTn id="20" dur="1" fill="hold">
                                          <p:stCondLst>
                                            <p:cond delay="0"/>
                                          </p:stCondLst>
                                        </p:cTn>
                                        <p:tgtEl>
                                          <p:spTgt spid="120966"/>
                                        </p:tgtEl>
                                        <p:attrNameLst>
                                          <p:attrName>style.visibility</p:attrName>
                                        </p:attrNameLst>
                                      </p:cBhvr>
                                      <p:to>
                                        <p:strVal val="visible"/>
                                      </p:to>
                                    </p:set>
                                    <p:animEffect transition="in" filter="dissolve">
                                      <p:cBhvr>
                                        <p:cTn id="21" dur="1500"/>
                                        <p:tgtEl>
                                          <p:spTgt spid="120966"/>
                                        </p:tgtEl>
                                      </p:cBhvr>
                                    </p:animEffect>
                                  </p:childTnLst>
                                </p:cTn>
                              </p:par>
                              <p:par>
                                <p:cTn id="22" presetID="9" presetClass="entr" presetSubtype="0" fill="hold" nodeType="withEffect">
                                  <p:stCondLst>
                                    <p:cond delay="0"/>
                                  </p:stCondLst>
                                  <p:childTnLst>
                                    <p:set>
                                      <p:cBhvr>
                                        <p:cTn id="23" dur="1" fill="hold">
                                          <p:stCondLst>
                                            <p:cond delay="0"/>
                                          </p:stCondLst>
                                        </p:cTn>
                                        <p:tgtEl>
                                          <p:spTgt spid="3"/>
                                        </p:tgtEl>
                                        <p:attrNameLst>
                                          <p:attrName>style.visibility</p:attrName>
                                        </p:attrNameLst>
                                      </p:cBhvr>
                                      <p:to>
                                        <p:strVal val="visible"/>
                                      </p:to>
                                    </p:set>
                                    <p:animEffect transition="in" filter="dissolve">
                                      <p:cBhvr>
                                        <p:cTn id="24" dur="1500"/>
                                        <p:tgtEl>
                                          <p:spTgt spid="3"/>
                                        </p:tgtEl>
                                      </p:cBhvr>
                                    </p:animEffect>
                                  </p:childTnLst>
                                </p:cTn>
                              </p:par>
                            </p:childTnLst>
                          </p:cTn>
                        </p:par>
                        <p:par>
                          <p:cTn id="25" fill="hold" nodeType="afterGroup">
                            <p:stCondLst>
                              <p:cond delay="4500"/>
                            </p:stCondLst>
                            <p:childTnLst>
                              <p:par>
                                <p:cTn id="26" presetID="9" presetClass="entr" presetSubtype="0" fill="hold" grpId="0" nodeType="afterEffect">
                                  <p:stCondLst>
                                    <p:cond delay="0"/>
                                  </p:stCondLst>
                                  <p:childTnLst>
                                    <p:set>
                                      <p:cBhvr>
                                        <p:cTn id="27" dur="1" fill="hold">
                                          <p:stCondLst>
                                            <p:cond delay="0"/>
                                          </p:stCondLst>
                                        </p:cTn>
                                        <p:tgtEl>
                                          <p:spTgt spid="120985"/>
                                        </p:tgtEl>
                                        <p:attrNameLst>
                                          <p:attrName>style.visibility</p:attrName>
                                        </p:attrNameLst>
                                      </p:cBhvr>
                                      <p:to>
                                        <p:strVal val="visible"/>
                                      </p:to>
                                    </p:set>
                                    <p:animEffect transition="in" filter="dissolve">
                                      <p:cBhvr>
                                        <p:cTn id="28" dur="1500"/>
                                        <p:tgtEl>
                                          <p:spTgt spid="120985"/>
                                        </p:tgtEl>
                                      </p:cBhvr>
                                    </p:animEffect>
                                  </p:childTnLst>
                                </p:cTn>
                              </p:par>
                              <p:par>
                                <p:cTn id="29" presetID="9" presetClass="entr" presetSubtype="0" fill="hold" grpId="0" nodeType="withEffect">
                                  <p:stCondLst>
                                    <p:cond delay="0"/>
                                  </p:stCondLst>
                                  <p:childTnLst>
                                    <p:set>
                                      <p:cBhvr>
                                        <p:cTn id="30" dur="1" fill="hold">
                                          <p:stCondLst>
                                            <p:cond delay="0"/>
                                          </p:stCondLst>
                                        </p:cTn>
                                        <p:tgtEl>
                                          <p:spTgt spid="120973"/>
                                        </p:tgtEl>
                                        <p:attrNameLst>
                                          <p:attrName>style.visibility</p:attrName>
                                        </p:attrNameLst>
                                      </p:cBhvr>
                                      <p:to>
                                        <p:strVal val="visible"/>
                                      </p:to>
                                    </p:set>
                                    <p:animEffect transition="in" filter="dissolve">
                                      <p:cBhvr>
                                        <p:cTn id="31" dur="1500"/>
                                        <p:tgtEl>
                                          <p:spTgt spid="120973"/>
                                        </p:tgtEl>
                                      </p:cBhvr>
                                    </p:animEffect>
                                  </p:childTnLst>
                                </p:cTn>
                              </p:par>
                              <p:par>
                                <p:cTn id="32" presetID="9" presetClass="entr" presetSubtype="0" fill="hold" grpId="0" nodeType="withEffect">
                                  <p:stCondLst>
                                    <p:cond delay="0"/>
                                  </p:stCondLst>
                                  <p:childTnLst>
                                    <p:set>
                                      <p:cBhvr>
                                        <p:cTn id="33" dur="1" fill="hold">
                                          <p:stCondLst>
                                            <p:cond delay="0"/>
                                          </p:stCondLst>
                                        </p:cTn>
                                        <p:tgtEl>
                                          <p:spTgt spid="120984"/>
                                        </p:tgtEl>
                                        <p:attrNameLst>
                                          <p:attrName>style.visibility</p:attrName>
                                        </p:attrNameLst>
                                      </p:cBhvr>
                                      <p:to>
                                        <p:strVal val="visible"/>
                                      </p:to>
                                    </p:set>
                                    <p:animEffect transition="in" filter="dissolve">
                                      <p:cBhvr>
                                        <p:cTn id="34" dur="1500"/>
                                        <p:tgtEl>
                                          <p:spTgt spid="120984"/>
                                        </p:tgtEl>
                                      </p:cBhvr>
                                    </p:animEffect>
                                  </p:childTnLst>
                                </p:cTn>
                              </p:par>
                              <p:par>
                                <p:cTn id="35" presetID="9" presetClass="entr" presetSubtype="0" fill="hold" nodeType="withEffect">
                                  <p:stCondLst>
                                    <p:cond delay="0"/>
                                  </p:stCondLst>
                                  <p:childTnLst>
                                    <p:set>
                                      <p:cBhvr>
                                        <p:cTn id="36" dur="1" fill="hold">
                                          <p:stCondLst>
                                            <p:cond delay="0"/>
                                          </p:stCondLst>
                                        </p:cTn>
                                        <p:tgtEl>
                                          <p:spTgt spid="120986"/>
                                        </p:tgtEl>
                                        <p:attrNameLst>
                                          <p:attrName>style.visibility</p:attrName>
                                        </p:attrNameLst>
                                      </p:cBhvr>
                                      <p:to>
                                        <p:strVal val="visible"/>
                                      </p:to>
                                    </p:set>
                                    <p:animEffect transition="in" filter="dissolve">
                                      <p:cBhvr>
                                        <p:cTn id="37" dur="1500"/>
                                        <p:tgtEl>
                                          <p:spTgt spid="120986"/>
                                        </p:tgtEl>
                                      </p:cBhvr>
                                    </p:animEffect>
                                  </p:childTnLst>
                                </p:cTn>
                              </p:par>
                              <p:par>
                                <p:cTn id="38" presetID="9" presetClass="entr" presetSubtype="0" fill="hold" nodeType="withEffect">
                                  <p:stCondLst>
                                    <p:cond delay="0"/>
                                  </p:stCondLst>
                                  <p:childTnLst>
                                    <p:set>
                                      <p:cBhvr>
                                        <p:cTn id="39" dur="1" fill="hold">
                                          <p:stCondLst>
                                            <p:cond delay="0"/>
                                          </p:stCondLst>
                                        </p:cTn>
                                        <p:tgtEl>
                                          <p:spTgt spid="120977"/>
                                        </p:tgtEl>
                                        <p:attrNameLst>
                                          <p:attrName>style.visibility</p:attrName>
                                        </p:attrNameLst>
                                      </p:cBhvr>
                                      <p:to>
                                        <p:strVal val="visible"/>
                                      </p:to>
                                    </p:set>
                                    <p:animEffect transition="in" filter="dissolve">
                                      <p:cBhvr>
                                        <p:cTn id="40" dur="1500"/>
                                        <p:tgtEl>
                                          <p:spTgt spid="120977"/>
                                        </p:tgtEl>
                                      </p:cBhvr>
                                    </p:animEffect>
                                  </p:childTnLst>
                                </p:cTn>
                              </p:par>
                              <p:par>
                                <p:cTn id="41" presetID="9" presetClass="entr" presetSubtype="0" fill="hold" nodeType="withEffect">
                                  <p:stCondLst>
                                    <p:cond delay="0"/>
                                  </p:stCondLst>
                                  <p:childTnLst>
                                    <p:set>
                                      <p:cBhvr>
                                        <p:cTn id="42" dur="1" fill="hold">
                                          <p:stCondLst>
                                            <p:cond delay="0"/>
                                          </p:stCondLst>
                                        </p:cTn>
                                        <p:tgtEl>
                                          <p:spTgt spid="120976"/>
                                        </p:tgtEl>
                                        <p:attrNameLst>
                                          <p:attrName>style.visibility</p:attrName>
                                        </p:attrNameLst>
                                      </p:cBhvr>
                                      <p:to>
                                        <p:strVal val="visible"/>
                                      </p:to>
                                    </p:set>
                                    <p:animEffect transition="in" filter="dissolve">
                                      <p:cBhvr>
                                        <p:cTn id="43" dur="1500"/>
                                        <p:tgtEl>
                                          <p:spTgt spid="12097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0973" grpId="0" animBg="1"/>
      <p:bldP spid="120975" grpId="0" animBg="1"/>
      <p:bldP spid="120984" grpId="0" animBg="1"/>
      <p:bldP spid="120985"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6680</TotalTime>
  <Words>1493</Words>
  <Application>Microsoft Office PowerPoint</Application>
  <PresentationFormat>On-screen Show (4:3)</PresentationFormat>
  <Paragraphs>556</Paragraphs>
  <Slides>25</Slides>
  <Notes>25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25</vt:i4>
      </vt:variant>
    </vt:vector>
  </HeadingPairs>
  <TitlesOfParts>
    <vt:vector size="29" baseType="lpstr">
      <vt:lpstr>Arial</vt:lpstr>
      <vt:lpstr>Eurostile</vt:lpstr>
      <vt:lpstr>Wingdings</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Home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FHSAA CCA 2010 7 Man Mechanics</dc:title>
  <dc:subject>FHSAA CCA 2010 7 Man Mechanics</dc:subject>
  <dc:creator>Greg C. Kaiser, M.D.</dc:creator>
  <dc:description>Used In the Officials Conference Field Clinic June 2010</dc:description>
  <cp:lastModifiedBy>Jerry C. Barnes</cp:lastModifiedBy>
  <cp:revision>276</cp:revision>
  <cp:lastPrinted>2018-08-08T12:48:31Z</cp:lastPrinted>
  <dcterms:created xsi:type="dcterms:W3CDTF">2006-04-29T03:35:14Z</dcterms:created>
  <dcterms:modified xsi:type="dcterms:W3CDTF">2023-08-01T18:31:18Z</dcterms:modified>
  <cp:category>West Coast Officials Association - Tampa</cp:category>
</cp:coreProperties>
</file>